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0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46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0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39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4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85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9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1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0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48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0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3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E9FE73-761F-4321-891B-A4080F201283}" type="datetimeFigureOut">
              <a:rPr lang="en-GB" smtClean="0"/>
              <a:t>11/04/2020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A59E8-EB30-4983-8F63-04281A3D6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6884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Pertemuan</a:t>
            </a:r>
            <a:r>
              <a:rPr lang="en-US" sz="4000" b="1" dirty="0" smtClean="0"/>
              <a:t> 5</a:t>
            </a:r>
            <a:br>
              <a:rPr lang="en-US" sz="4000" b="1" dirty="0" smtClean="0"/>
            </a:br>
            <a:r>
              <a:rPr lang="en-US" sz="4000" b="1" dirty="0" err="1" smtClean="0"/>
              <a:t>Etika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Kehumasan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38697"/>
            <a:ext cx="9144000" cy="261910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 T I K A</a:t>
            </a:r>
          </a:p>
          <a:p>
            <a:r>
              <a:rPr lang="en-US" sz="4000" dirty="0" err="1" smtClean="0"/>
              <a:t>Oleh</a:t>
            </a:r>
            <a:r>
              <a:rPr lang="en-US" sz="4000" dirty="0" smtClean="0"/>
              <a:t>;</a:t>
            </a:r>
          </a:p>
          <a:p>
            <a:r>
              <a:rPr lang="en-US" sz="4000" dirty="0" smtClean="0"/>
              <a:t>Dr. </a:t>
            </a:r>
            <a:r>
              <a:rPr lang="en-US" sz="4000" dirty="0" err="1" smtClean="0"/>
              <a:t>Rismawaty,M.Si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456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Etika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Ki </a:t>
            </a:r>
            <a:r>
              <a:rPr lang="en-US" dirty="0" err="1" smtClean="0"/>
              <a:t>Hajar</a:t>
            </a:r>
            <a:r>
              <a:rPr lang="en-US" dirty="0" smtClean="0"/>
              <a:t> </a:t>
            </a:r>
            <a:r>
              <a:rPr lang="en-US" dirty="0" err="1" smtClean="0"/>
              <a:t>Dewantara</a:t>
            </a:r>
            <a:r>
              <a:rPr lang="en-US" dirty="0" smtClean="0"/>
              <a:t> (1962),</a:t>
            </a:r>
          </a:p>
          <a:p>
            <a:pPr marL="0" indent="0" algn="just"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keburukan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, </a:t>
            </a:r>
            <a:r>
              <a:rPr lang="en-US" dirty="0" err="1" smtClean="0"/>
              <a:t>teristimewa</a:t>
            </a:r>
            <a:r>
              <a:rPr lang="en-US" dirty="0" smtClean="0"/>
              <a:t> yang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gerak-gerik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Austin </a:t>
            </a:r>
            <a:r>
              <a:rPr lang="en-US" dirty="0" err="1" smtClean="0"/>
              <a:t>Fogothey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bukunya</a:t>
            </a:r>
            <a:r>
              <a:rPr lang="en-US" dirty="0" smtClean="0"/>
              <a:t> Rights and Reason Ethic (1953),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antropologi</a:t>
            </a:r>
            <a:r>
              <a:rPr lang="en-US" dirty="0" smtClean="0"/>
              <a:t>,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sosiologi</a:t>
            </a:r>
            <a:r>
              <a:rPr lang="en-US" dirty="0" smtClean="0"/>
              <a:t>,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hokum.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keharusan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0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SISTEMATIKA ETIKA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 :</a:t>
            </a:r>
          </a:p>
          <a:p>
            <a:pPr marL="0" indent="0">
              <a:buNone/>
            </a:pPr>
            <a:r>
              <a:rPr lang="en-US" dirty="0" smtClean="0"/>
              <a:t>1.Etika Individual</a:t>
            </a:r>
          </a:p>
          <a:p>
            <a:pPr marL="0" indent="0">
              <a:buNone/>
            </a:pPr>
            <a:r>
              <a:rPr lang="en-US" dirty="0" smtClean="0"/>
              <a:t>2.Etika </a:t>
            </a:r>
            <a:r>
              <a:rPr lang="en-US" dirty="0" err="1" smtClean="0"/>
              <a:t>Sosial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4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Macam</a:t>
            </a:r>
            <a:r>
              <a:rPr lang="en-US" dirty="0" smtClean="0"/>
              <a:t>-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Keraf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Menelaah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rasional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dikejar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orang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barnilai</a:t>
            </a:r>
            <a:r>
              <a:rPr lang="en-US" dirty="0" smtClean="0"/>
              <a:t>. </a:t>
            </a:r>
            <a:r>
              <a:rPr lang="en-US" dirty="0" err="1" smtClean="0"/>
              <a:t>Artinya</a:t>
            </a:r>
            <a:r>
              <a:rPr lang="en-US" dirty="0" smtClean="0"/>
              <a:t>,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ideal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bernilai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77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Norma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Kaidah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 smtClean="0"/>
              <a:t>Arti</a:t>
            </a:r>
            <a:r>
              <a:rPr lang="en-US" dirty="0" smtClean="0"/>
              <a:t> Norma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perbuatan-perbuatan</a:t>
            </a:r>
            <a:r>
              <a:rPr lang="en-US" dirty="0" smtClean="0"/>
              <a:t> mana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dijalankannya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perbuatan-perbuatan</a:t>
            </a:r>
            <a:r>
              <a:rPr lang="en-US" dirty="0" smtClean="0"/>
              <a:t> mana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dihindari</a:t>
            </a:r>
            <a:r>
              <a:rPr lang="en-US" dirty="0" smtClean="0"/>
              <a:t> (</a:t>
            </a:r>
            <a:r>
              <a:rPr lang="en-US" dirty="0" err="1" smtClean="0"/>
              <a:t>kansil</a:t>
            </a:r>
            <a:r>
              <a:rPr lang="en-US" dirty="0" smtClean="0"/>
              <a:t>, 1989:81). Norma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sanksi-sanksi</a:t>
            </a:r>
            <a:r>
              <a:rPr lang="en-US" dirty="0" smtClean="0"/>
              <a:t> yang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orang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melanggarnya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7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isinya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Perintah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keharusan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Larangan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keharusan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97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Pemberlakuan</a:t>
            </a:r>
            <a:r>
              <a:rPr lang="en-US" dirty="0" smtClean="0"/>
              <a:t> Norma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(individual), </a:t>
            </a:r>
            <a:r>
              <a:rPr lang="en-US" dirty="0" err="1" smtClean="0"/>
              <a:t>meliputi</a:t>
            </a:r>
            <a:r>
              <a:rPr lang="en-US" dirty="0" smtClean="0"/>
              <a:t> : 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kesucian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beriman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kesusilaan,nilai,moral,dan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yang </a:t>
            </a:r>
            <a:r>
              <a:rPr lang="en-US" dirty="0" err="1" smtClean="0"/>
              <a:t>tertuju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antarpribadi</a:t>
            </a:r>
            <a:r>
              <a:rPr lang="en-US" dirty="0" smtClean="0"/>
              <a:t> (</a:t>
            </a:r>
            <a:r>
              <a:rPr lang="en-US" dirty="0" err="1" smtClean="0"/>
              <a:t>bermasyarakat</a:t>
            </a:r>
            <a:r>
              <a:rPr lang="en-US" dirty="0" smtClean="0"/>
              <a:t>), </a:t>
            </a:r>
            <a:r>
              <a:rPr lang="en-US" dirty="0" err="1" smtClean="0"/>
              <a:t>meliputi</a:t>
            </a:r>
            <a:r>
              <a:rPr lang="en-US" dirty="0" smtClean="0"/>
              <a:t> :</a:t>
            </a:r>
          </a:p>
          <a:p>
            <a:pPr marL="514350" indent="-514350" algn="just">
              <a:buAutoNum type="alphaLcPeriod"/>
            </a:pP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norma-norma</a:t>
            </a:r>
            <a:r>
              <a:rPr lang="en-US" dirty="0" smtClean="0"/>
              <a:t>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santun,tata</a:t>
            </a:r>
            <a:r>
              <a:rPr lang="en-US" dirty="0" smtClean="0"/>
              <a:t> </a:t>
            </a:r>
            <a:r>
              <a:rPr lang="en-US" dirty="0" err="1" smtClean="0"/>
              <a:t>karma,dan</a:t>
            </a:r>
            <a:r>
              <a:rPr lang="en-US" dirty="0" smtClean="0"/>
              <a:t> etik.et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Kaidah-kaidah</a:t>
            </a:r>
            <a:r>
              <a:rPr lang="en-US" dirty="0" smtClean="0"/>
              <a:t> hokum yang </a:t>
            </a:r>
            <a:r>
              <a:rPr lang="en-US" dirty="0" err="1" smtClean="0"/>
              <a:t>tertuju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terciptanya</a:t>
            </a:r>
            <a:r>
              <a:rPr lang="en-US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, </a:t>
            </a:r>
            <a:r>
              <a:rPr lang="en-US" dirty="0" err="1" smtClean="0"/>
              <a:t>kedamaian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keadilan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bermasyarakat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233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362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Pertemuan 5 Etika Kehumasan</vt:lpstr>
      <vt:lpstr>Pengertian Etika :</vt:lpstr>
      <vt:lpstr>SISTEMATIKA ETIKA</vt:lpstr>
      <vt:lpstr>Macam- Macam Etika</vt:lpstr>
      <vt:lpstr>Norma atau Kaidah</vt:lpstr>
      <vt:lpstr>Norma menurut isinya dibagi 2 jenis : </vt:lpstr>
      <vt:lpstr>Pemberlakuan Norma dalam aspek kehidupan dapat digolongkan ke dalam dua macam kaidah sbb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5 Etika Kehumasan</dc:title>
  <dc:creator>Windows User</dc:creator>
  <cp:lastModifiedBy>Windows User</cp:lastModifiedBy>
  <cp:revision>10</cp:revision>
  <dcterms:created xsi:type="dcterms:W3CDTF">2020-04-11T00:01:36Z</dcterms:created>
  <dcterms:modified xsi:type="dcterms:W3CDTF">2020-04-11T00:34:18Z</dcterms:modified>
</cp:coreProperties>
</file>