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413" r:id="rId3"/>
    <p:sldId id="414" r:id="rId4"/>
    <p:sldId id="418" r:id="rId5"/>
    <p:sldId id="415" r:id="rId6"/>
    <p:sldId id="417" r:id="rId7"/>
    <p:sldId id="416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369" r:id="rId16"/>
    <p:sldId id="394" r:id="rId17"/>
    <p:sldId id="395" r:id="rId18"/>
    <p:sldId id="396" r:id="rId19"/>
    <p:sldId id="327" r:id="rId20"/>
    <p:sldId id="276" r:id="rId21"/>
    <p:sldId id="397" r:id="rId22"/>
    <p:sldId id="266" r:id="rId23"/>
    <p:sldId id="399" r:id="rId24"/>
    <p:sldId id="398" r:id="rId25"/>
    <p:sldId id="282" r:id="rId26"/>
    <p:sldId id="400" r:id="rId27"/>
    <p:sldId id="269" r:id="rId28"/>
    <p:sldId id="401" r:id="rId29"/>
    <p:sldId id="402" r:id="rId30"/>
    <p:sldId id="403" r:id="rId31"/>
    <p:sldId id="404" r:id="rId32"/>
    <p:sldId id="405" r:id="rId33"/>
    <p:sldId id="406" r:id="rId34"/>
    <p:sldId id="407" r:id="rId35"/>
    <p:sldId id="408" r:id="rId36"/>
    <p:sldId id="409" r:id="rId37"/>
    <p:sldId id="410" r:id="rId38"/>
    <p:sldId id="411" r:id="rId39"/>
    <p:sldId id="41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E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2976" autoAdjust="0"/>
  </p:normalViewPr>
  <p:slideViewPr>
    <p:cSldViewPr>
      <p:cViewPr varScale="1">
        <p:scale>
          <a:sx n="67" d="100"/>
          <a:sy n="67" d="100"/>
        </p:scale>
        <p:origin x="145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219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F3808-9C51-4E81-A7A2-715A9299F71F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1189E-1A44-4714-A123-874E0CBD21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A879A-D9F5-40D8-8006-52EA9EF5B346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86934-B70D-40E5-B110-DD2443B77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86934-B70D-40E5-B110-DD2443B7792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86934-B70D-40E5-B110-DD2443B7792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86934-B70D-40E5-B110-DD2443B7792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86934-B70D-40E5-B110-DD2443B7792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86934-B70D-40E5-B110-DD2443B7792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86934-B70D-40E5-B110-DD2443B7792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86934-B70D-40E5-B110-DD2443B7792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675B-D3B3-4E1B-8B0C-7390FB0C0BF6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5B3F-E0D8-4D44-A059-104F4B44C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675B-D3B3-4E1B-8B0C-7390FB0C0BF6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5B3F-E0D8-4D44-A059-104F4B44C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675B-D3B3-4E1B-8B0C-7390FB0C0BF6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5B3F-E0D8-4D44-A059-104F4B44C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675B-D3B3-4E1B-8B0C-7390FB0C0BF6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5B3F-E0D8-4D44-A059-104F4B44C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675B-D3B3-4E1B-8B0C-7390FB0C0BF6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5B3F-E0D8-4D44-A059-104F4B44C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675B-D3B3-4E1B-8B0C-7390FB0C0BF6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5B3F-E0D8-4D44-A059-104F4B44C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675B-D3B3-4E1B-8B0C-7390FB0C0BF6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5B3F-E0D8-4D44-A059-104F4B44C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675B-D3B3-4E1B-8B0C-7390FB0C0BF6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5B3F-E0D8-4D44-A059-104F4B44C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675B-D3B3-4E1B-8B0C-7390FB0C0BF6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5B3F-E0D8-4D44-A059-104F4B44C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675B-D3B3-4E1B-8B0C-7390FB0C0BF6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5B3F-E0D8-4D44-A059-104F4B44C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675B-D3B3-4E1B-8B0C-7390FB0C0BF6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5B3F-E0D8-4D44-A059-104F4B44C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2675B-D3B3-4E1B-8B0C-7390FB0C0BF6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75B3F-E0D8-4D44-A059-104F4B44C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772400" cy="2819400"/>
          </a:xfrm>
        </p:spPr>
        <p:txBody>
          <a:bodyPr>
            <a:noAutofit/>
          </a:bodyPr>
          <a:lstStyle/>
          <a:p>
            <a:b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Etika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Dan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Tanggung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Jawab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Sosial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Dalam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Bisnis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Internasional</a:t>
            </a:r>
            <a:b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4776C3-4566-4C63-A718-D3A05DBC8F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8305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sz="2400" dirty="0">
                <a:latin typeface="Arial" pitchFamily="34" charset="0"/>
                <a:cs typeface="Arial" pitchFamily="34" charset="0"/>
              </a:rPr>
              <a:t>Sebagai contoh, bisnis dalam industri farmasi global semakin dikritik karena eskalasi yang cepat dari harga yang mereka tetapkan kepada obat terbaru dan terkuat.  Perusahan-perusahaan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berargumen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perlu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berinvestasi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jumlah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besar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program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riset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pengembangan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mengembangkan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obat-obatan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baru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harga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tinggi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dibutuhkan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menutup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biaya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Namun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mengingat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besarnya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tingkat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krisis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kesehatan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mayarakat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mewabah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beberapa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wilayah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dunia-seperti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HIV/AIDS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sub-Sahara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Afrika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-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sejumlah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aktivis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berargumen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produsen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farmasi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menurunkan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harga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melonggarkan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perlindungan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paten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sehingga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pasien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negara-negara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miskin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mampu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membeli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obat-obatan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dibutuhkan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mengobati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penyakit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153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i-FI" sz="2400" b="1" dirty="0">
                <a:latin typeface="Arial" pitchFamily="34" charset="0"/>
                <a:cs typeface="Arial" pitchFamily="34" charset="0"/>
              </a:rPr>
              <a:t>Mengelola Ferilaku Etis Lintas Perbatasan</a:t>
            </a:r>
          </a:p>
          <a:p>
            <a:pPr algn="just"/>
            <a:endParaRPr lang="fi-FI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v-SE" sz="2400" dirty="0">
                <a:latin typeface="Arial" pitchFamily="34" charset="0"/>
                <a:cs typeface="Arial" pitchFamily="34" charset="0"/>
              </a:rPr>
              <a:t>Etika terdapat dalam individu, tetapi banyak bisnis tetap berusaha keras untuk mengelola perilaku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etis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manajer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karyawan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jelas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menetapkan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fakta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mengharapkan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terlibat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perilaku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etis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ingin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mengambil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langkah-langkah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diperlukan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menghilangkan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ambiguitas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sebanyak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mungkin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mengenai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apa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yang dipandang perusahaan sebagai perilaku etis versus tidak etis. </a:t>
            </a:r>
          </a:p>
          <a:p>
            <a:pPr algn="just"/>
            <a:endParaRPr lang="sv-SE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v-SE" sz="2400" dirty="0">
                <a:latin typeface="Arial" pitchFamily="34" charset="0"/>
                <a:cs typeface="Arial" pitchFamily="34" charset="0"/>
              </a:rPr>
              <a:t>Cara yang paling umum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melakukannya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melalui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penggunaan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pedoman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kode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etika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pelatihan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etika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praktik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organisasi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budaya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perusahaan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609600"/>
            <a:ext cx="800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Arial" pitchFamily="34" charset="0"/>
                <a:cs typeface="Arial" pitchFamily="34" charset="0"/>
              </a:rPr>
              <a:t>Pedoman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Kode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Etik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multinasional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termasuk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Toyota, Siemens, General Mills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Johnson &amp; Johnson,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menuliskan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pedoman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memerinci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bagaimana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karyawan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memperlakukan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pemasok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pelanggan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pesaing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pemangku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kepentingan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lainnya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Perusahaan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lainnya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Philips, Nissan,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Duew-oo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Whir$ool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Hewlett-Packard,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mengembangkan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kode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etik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(code of ethics) formal-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pernyataan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tertulis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berisi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nilai-nilai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standar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etika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memandu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tindakan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14400"/>
            <a:ext cx="8077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Arial" pitchFamily="34" charset="0"/>
                <a:cs typeface="Arial" pitchFamily="34" charset="0"/>
              </a:rPr>
              <a:t>Pelatihan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Etika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v-SE" sz="2400" dirty="0">
                <a:latin typeface="Arial" pitchFamily="34" charset="0"/>
                <a:cs typeface="Arial" pitchFamily="34" charset="0"/>
              </a:rPr>
              <a:t>Beberapa MNC menangani isu etis secara proaktif, dengan menawarkan pelatihan kepada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karyawan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mengenai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mengatasi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dilema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etis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Di Boeing,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manajer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lini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memimpin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peiatihan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karyawan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lainnya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mempunyai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nb-NO" sz="2400" dirty="0">
                <a:latin typeface="Arial" pitchFamily="34" charset="0"/>
                <a:cs typeface="Arial" pitchFamily="34" charset="0"/>
              </a:rPr>
              <a:t>komite etik yang bertanggung jawab langsung kepada dewan direksi. Sesi pelatihan tersebut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melibatkan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diskusi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mengenai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dilema-dilema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etis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mungkin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dijumpai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karyawan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bagaimana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menangani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dilema-dilema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terbaik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28600"/>
            <a:ext cx="8305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sz="2400" b="1" dirty="0">
                <a:latin typeface="Arial" pitchFamily="34" charset="0"/>
                <a:cs typeface="Arial" pitchFamily="34" charset="0"/>
              </a:rPr>
              <a:t>Praktik Organisasi dan Budaya perusahaan</a:t>
            </a:r>
          </a:p>
          <a:p>
            <a:pPr algn="just"/>
            <a:endParaRPr lang="sv-SE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v-SE" sz="2400" dirty="0">
                <a:latin typeface="Arial" pitchFamily="34" charset="0"/>
                <a:cs typeface="Arial" pitchFamily="34" charset="0"/>
              </a:rPr>
              <a:t>Praktik organisasi dan budaya perusahaan juga berkontribusi terhadap manajemen perilaku etis. Jika pemimpin puncak dalam sebuah perusahaan berperilaku dengan cara etis dan pelanggaran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standar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etika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ditangani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langsung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setiap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organisasi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memahami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mengharapkan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berperilaku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etis-untuk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mengambil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keputusan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etis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benar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Namun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jika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pemimpin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puncak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tampil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membebaskan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standar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etika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memilih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mengabaikan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merendahkan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perilaku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etis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pesan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berlawanan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sedang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dikirimkan-bahwa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sesuatu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etis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jika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menyembunyikannya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8077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Arial" pitchFamily="34" charset="0"/>
                <a:cs typeface="Arial" pitchFamily="34" charset="0"/>
              </a:rPr>
              <a:t>Tanggung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Jawab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Sosial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Perusahaan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Konteks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>
                <a:latin typeface="Arial" pitchFamily="34" charset="0"/>
                <a:cs typeface="Arial" pitchFamily="34" charset="0"/>
              </a:rPr>
              <a:t>Lintas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 Budaya dan Internasional</a:t>
            </a:r>
          </a:p>
          <a:p>
            <a:pPr algn="just"/>
            <a:endParaRPr lang="en-US" sz="2400" b="1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Secara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spesifik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tanggung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jawab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sosial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(corporate social responsibility-CSR)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serangkaian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tanggung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jawab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melindungi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mengangkat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berfungsi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CSR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triple bottom line,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gagasan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memperhatikan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menyeimbangkan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tujuan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merumuskan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menerapkan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strategi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keputusan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Memenuhi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misi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ekonomi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menghasilkan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laba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pemegang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menciptakan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nilai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pemangku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kepentingan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Melindungi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lingkungan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Mengangkat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kesejahteraan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umum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53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2691" y="884237"/>
            <a:ext cx="7558617" cy="5668963"/>
          </a:xfrm>
        </p:spPr>
      </p:pic>
      <p:sp>
        <p:nvSpPr>
          <p:cNvPr id="3" name="Rectangle 2"/>
          <p:cNvSpPr/>
          <p:nvPr/>
        </p:nvSpPr>
        <p:spPr>
          <a:xfrm>
            <a:off x="762000" y="914400"/>
            <a:ext cx="7620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Arial" pitchFamily="34" charset="0"/>
                <a:cs typeface="Arial" pitchFamily="34" charset="0"/>
              </a:rPr>
              <a:t>Misi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Ekonomi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model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pemegang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(shareholder model)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tradisional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tujuan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sebuah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memaksimalkan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nilai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laba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sekarang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setelah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dikurangi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pajak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mengalir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seiring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waktu kepada pemegang saham. Ini bukan tugas yang mudah dalam ekonomi global yang sangat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kompetitif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415290"/>
            <a:ext cx="8229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Pendukung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model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pemangku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kepentingan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(stakeholder model)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berargumen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perlu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mempertimbangkan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kepentingan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pemangku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kepentingan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lainnya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pemegang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mencapai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keputusan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Pemangku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kepentingan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individu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kelompok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organisasi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dipengaruhi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kinerja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keputusan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Pemangku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kepentingan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pril,.er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-(primary- stakeholders)-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individu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organisasi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dipengaruhi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langsung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praktik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organisasi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mempunyai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kepentingan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ekonomi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kinerja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organisasi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termasuk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karyawan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pelanggan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investor.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914400"/>
            <a:ext cx="8001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Pemangku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kepentingan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sekunder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(secondary stakeholders)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individu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kelompok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dipengaruhi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keputusan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tetapi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langsung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terlibat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transaksi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ekonomi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tersebut,seperti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media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berita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organisasi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nonpemerinlah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(nongovernmental organizations-NGO),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komunitas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beroperasi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305342"/>
            <a:ext cx="800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Arial" pitchFamily="34" charset="0"/>
                <a:cs typeface="Arial" pitchFamily="34" charset="0"/>
              </a:rPr>
              <a:t>Keberlangsungan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Lingkungan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Alam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Komponen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kedua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triple bottom line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melindungi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lingkungan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Sebagian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besar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mempunyai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hukum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berusaha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melindungi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meningkatkan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kualitas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air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udara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Sayangnya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beberapa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penegakan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hukum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lemah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terkadang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memandang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mengikuti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hukum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kurang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memenuhi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tanggung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jawab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terhadap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lingkungan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32686"/>
            <a:ext cx="8153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Arial" pitchFamily="34" charset="0"/>
                <a:cs typeface="Arial" pitchFamily="34" charset="0"/>
              </a:rPr>
              <a:t>etika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(ethics)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keyakinan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pribadi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individu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mengenai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apakah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keputusan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perilaku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tindakan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sesuatu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benar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karena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apa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perilaku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etis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bervariasi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lain. 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Misalnya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seseorang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menemukan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kertas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pecahan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20 euro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lantai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sebuah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ruang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kosong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mungkin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merasa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apa-apa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mengambilnya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sementara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lain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merasa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terdorong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menyerahkannya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departemen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barang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hilang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ketiga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memberikannya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amal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91440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Arial" pitchFamily="34" charset="0"/>
                <a:cs typeface="Arial" pitchFamily="34" charset="0"/>
              </a:rPr>
              <a:t>Kesejahteraan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Sosial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Umum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Beberapa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percaya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selain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memperlakukan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pemangku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kepentingan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lingkungan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bertanggung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jawab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organisasi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bisnis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mempromosikan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kesejahteraan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umum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Contohnya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meliputi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kontribusi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terhadap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kegiatan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amal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organisasi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filantropis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sefta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yayasan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asosiasi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nirlaba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;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dukungan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kepada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museum,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simfoni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radio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televisi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publik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;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mengambil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meningkatkan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kesehatan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pendidikan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751344"/>
            <a:ext cx="7924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Arial" pitchFamily="34" charset="0"/>
                <a:cs typeface="Arial" pitchFamily="34" charset="0"/>
              </a:rPr>
              <a:t>Mengelola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tanggung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jawab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sosial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lintas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perbatasan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b="1" dirty="0" err="1">
                <a:latin typeface="Arial" pitchFamily="34" charset="0"/>
                <a:cs typeface="Arial" pitchFamily="34" charset="0"/>
              </a:rPr>
              <a:t>Pendekatan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terhadap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tanggung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jawab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sosial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Perusahaan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umumnya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mengadopsi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empat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pendekatan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dasar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terhadap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tanggung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jawab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sosial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imated23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5257800"/>
            <a:ext cx="1543050" cy="12763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645616"/>
            <a:ext cx="7924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SIKAP UNTUK MENGHALANGI 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Organisasi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mengambil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sikap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menghalangi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(obstructionist stance)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terhadap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tanggung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jawab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sosial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biasanya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sedikit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mungkin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menangani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permasalahan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sosial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lingkungan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Ketika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melanggar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batas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etis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hukum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memisahkan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praktikyang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diterima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diterima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biasanya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merespons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menyangkal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menghindari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tanggung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jawab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tindakan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582341"/>
            <a:ext cx="8001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beberapa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tahun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lalu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manajer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puncak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beberapa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afiliasi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asing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Astra,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sebuah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Swedia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dituduh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tindakan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pantas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pelecehan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seksual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hingga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pengalihan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sumber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penggunaan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pribadi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Ketika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permasalahan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pertama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mengemuka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pejabat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puncak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Swedia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menyangkal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tindak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kejahatan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bahkan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sebelum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penyelidikan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28685"/>
            <a:ext cx="800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SIKAP DEFENSIF 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langkah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sikap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menghalangi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sikap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defensif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(defensive stance),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organisasi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segala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diwajibkan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hukum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tetapi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Pendekatan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sering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diadopsi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bersimpati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terhadap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konsep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tanggung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jawab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sosial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Manajer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organisasi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mengambil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sikap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defensif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bersikeras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menghasilkan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laba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066800"/>
            <a:ext cx="8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memasang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peralatan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pengendali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polusi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ditentukan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hukum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tetapi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memasang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peralatan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kualitas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tinggi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meskipun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membatasi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polusi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jauh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Perusahaan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tembakau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mengambil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posisi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usaha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pemasaran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mereka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516553"/>
            <a:ext cx="7924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Arial" pitchFamily="34" charset="0"/>
                <a:cs typeface="Arial" pitchFamily="34" charset="0"/>
              </a:rPr>
              <a:t>SIKAP AK0MODATIF 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Sebuah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mengadopsi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sikap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akomodatif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accomodative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stance)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memenuhi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persyaratan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hukum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etika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tetapi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melampaui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persyaratan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kasus-kasus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tertentu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Perusahaan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sukarela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setuju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berpartisipasi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program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sosial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tetapi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pemohonnya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meyakinkan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organisasi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program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layak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dukung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Beberapa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mengikuti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kontribusi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oleh karyawan mereka kepada gerakan amal yang dipilih. Banyak organisasi akan merespons pada permintaan sumbangan kepada bisbol Liga Ke cil,, program football pemuda, dan seterusnya.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032808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Afiliasi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lokal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Vodafone,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mensponsori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liga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kriket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pemuda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Pretoria,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Afrika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Selatan.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Meskipun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intinya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seseorang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biasanya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mengetuk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pintu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meminta-organisasi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proaktif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mencari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jalan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berkontribusi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checke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8229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Arial" pitchFamily="34" charset="0"/>
                <a:cs typeface="Arial" pitchFamily="34" charset="0"/>
              </a:rPr>
              <a:t>SIKAP PROAKIIF </a:t>
            </a:r>
          </a:p>
          <a:p>
            <a:pPr algn="just"/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Tingkat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tanggung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jawab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sosial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tertinggi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ditampilkan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sikap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proaktif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(proactive stance). Perusahaan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mengadopsi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pendekatan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benar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benar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meresapi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alasan-alasan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mendukung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tanggung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jawab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sosial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memandang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warga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proaktif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mencari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kesempatan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memberikan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kontribusi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bagus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sikap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proaktif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program Ronald McDonald House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dilaksanakan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McDonaldt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Rumah-rumah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berlokasi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dekat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pusat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medis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utama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keluarga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biaya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minimal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sementara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anak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sakit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menerima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perawatan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medis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dekatnya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685800"/>
            <a:ext cx="8153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Arial" pitchFamily="34" charset="0"/>
                <a:cs typeface="Arial" pitchFamily="34" charset="0"/>
              </a:rPr>
              <a:t>Mengelola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Kepatuhan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nb-NO" sz="2400" dirty="0">
                <a:latin typeface="Arial" pitchFamily="34" charset="0"/>
                <a:cs typeface="Arial" pitchFamily="34" charset="0"/>
              </a:rPr>
              <a:t>permintaan akan tanggung jawab sosial yang diberikan pada organisasi kontemporer oleh publik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semakin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pandai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terdidik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tumbuh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semakin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kuat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setiap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kita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lihat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bahaya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manajer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gagal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mengikuti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standar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etik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tinggi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yang mencoba untuk menghindari tanggung jawab hukum mereka.</a:t>
            </a:r>
          </a:p>
          <a:p>
            <a:pPr algn="just"/>
            <a:endParaRPr lang="sv-SE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v-SE" sz="2400" dirty="0">
                <a:latin typeface="Arial" pitchFamily="34" charset="0"/>
                <a:cs typeface="Arial" pitchFamily="34" charset="0"/>
              </a:rPr>
              <a:t>Oleh karena itu, organisasi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perlu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menyesuaikan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pendekatan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terhadap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tanggung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jawab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sosial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sama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mengembangkan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strategi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bisnis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lainnya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143000"/>
            <a:ext cx="8001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Meskipun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etika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didefinisikan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konteks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keyakinan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individual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konsep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perilaku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etis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(ethical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bihavior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biasanya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merujuk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perilaku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sesuai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norma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sosial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biasanya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diterima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b="1" dirty="0" err="1">
                <a:latin typeface="Arial" pitchFamily="34" charset="0"/>
                <a:cs typeface="Arial" pitchFamily="34" charset="0"/>
              </a:rPr>
              <a:t>Perilaku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etis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(unethical behavior),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perilaku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sesuai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norma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sosial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biasanya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diterima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'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762000"/>
            <a:ext cx="8077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KEPATUHAN HUKUM 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Kepatuhan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hukum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(legal compliance)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sejauh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organisasi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mematuhi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hukum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regional,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nasional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internasional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Tugas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mengelola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kepatuhan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hukum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biasanya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diberikan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kepada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manajer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fungsional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eksekutif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sumber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manusia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organisasi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bertanggung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jawab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memastikan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kepatuhan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regulasi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berhubungan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perekrutan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bayaran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keselamatan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kesehatan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tempat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kerja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Demikian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eksekutif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keuangan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biasanya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mengawasi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kepatuhan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terhadap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sekuritas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regulasi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perbankan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838200"/>
            <a:ext cx="822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KEPATUHAN ETIS 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Kepatuhan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etis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(ethical compliance)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sejauh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anggota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mengikuti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standar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perilaku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etis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hukum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dasar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Kita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sebelumnya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mengatakan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organisasi-organisasi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meningkatkan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usaha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area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ini-memberikan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pelatihan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etika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mengembangkan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pedoman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kode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etik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contohnya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Aktivitas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berlaku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i-FI" sz="2400" dirty="0">
                <a:latin typeface="Arial" pitchFamily="34" charset="0"/>
                <a:cs typeface="Arial" pitchFamily="34" charset="0"/>
              </a:rPr>
              <a:t>sebagai sarana untuk meningkatkan kepatuhan etis.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90600"/>
            <a:ext cx="8077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PEMBERIAN FILANTROPIS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Terakhir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pemberian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filantropis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(Philanthropic giving)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pemberian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hadiah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kepada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amal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program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sosial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lainnya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Pemberian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lintas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perbatasan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nasional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semakin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lazim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Alcoa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memberikan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$112000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kepada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sebuah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kecil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Brasil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membangun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pabrik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pengolahan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kotoran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Perusahaan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Jepang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sony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Mitsubishi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memberikan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kontribusi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sejumlah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program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sosial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Amerika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serikat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BP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memilih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mendukung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program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Rusia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republik-republik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bekas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Republik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Sosialis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Soviet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lainnya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915412"/>
            <a:ext cx="8305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Arial" pitchFamily="34" charset="0"/>
                <a:cs typeface="Arial" pitchFamily="34" charset="0"/>
              </a:rPr>
              <a:t>Dimensi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lnformal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Tanggung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Jawab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Sosial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KEPEMIMPINAN DAN BUDAYA ORGANISASI 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Praktik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kepemimpinan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budaya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organisasi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sangat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berpengaruh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mendefinisikan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sikap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tanggung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jawab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sosial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diadopsi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organisasi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anggotanya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457200"/>
            <a:ext cx="8001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WHISTLE-BLOWING 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Whistle-blowing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pengungkapan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perilaku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ilegal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etis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karyawan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bagian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lainnya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organisasi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Cara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organisasi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merespons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nn-NO" sz="2400" dirty="0">
                <a:latin typeface="Arial" pitchFamily="34" charset="0"/>
                <a:cs typeface="Arial" pitchFamily="34" charset="0"/>
              </a:rPr>
              <a:t>terhadap praktik ini biasanya mengindikasikan sikapnya terhadap tanggung jawab sosial’</a:t>
            </a:r>
          </a:p>
          <a:p>
            <a:pPr algn="just"/>
            <a:endParaRPr lang="nn-NO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nn-NO" sz="2400" dirty="0">
                <a:latin typeface="Arial" pitchFamily="34" charset="0"/>
                <a:cs typeface="Arial" pitchFamily="34" charset="0"/>
              </a:rPr>
              <a:t>Di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sebuah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tipikal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Amerika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Utara, whistle-blower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mungkin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melalui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sejumlah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saluran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bisa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didengarkan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Beberapa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bahkan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dipecat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karena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usaha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nasib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menimpa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James Bingham,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seorang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bekas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eksekutif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Xerox.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berusaha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meniup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peluit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karena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dugaan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kelola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manajemen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keuangan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beberapa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anak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asing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74345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Arial" pitchFamily="34" charset="0"/>
                <a:cs typeface="Arial" pitchFamily="34" charset="0"/>
              </a:rPr>
              <a:t>Mengevaluasi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Tanggung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Jawab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Sosial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organisasi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memilih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evaluasi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formal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terhadap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efektivitas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usaha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tanggung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jawab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sosial,mereka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Beberapa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organisasi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misalnya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rutin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audit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sosial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Audit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sosial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(corporate social audit)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analisis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formal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menyeluruh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terhadap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efekivitas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kinerja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sosial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Audit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biasanya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satuan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tugas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terdiri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manajer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tingkat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tinggi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75821"/>
            <a:ext cx="8001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Kesulitan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Mengelola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CSR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Lintas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Perbatasan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Tantangan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lain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dihadapi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menetapkan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kebijakan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terhadap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CSR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bervariasi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setiap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MNC,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definisinya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beroperasi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yurisdiksi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politik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hukum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menerus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berusaha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menemukan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keseimbangan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antara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perilaku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diharapkan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pemerintah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asal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diharapkan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semua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pemerintah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tuan rumah di negara di mana mereka beroperasi. Hal ini terutama sangat kompleks dalam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kasus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CSR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karena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memainkan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berbeda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proses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politik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tertentu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166843"/>
            <a:ext cx="7848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Pendekatan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Anglo-Saxon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analisis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van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Tulder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van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Zwart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negara-negara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Anglo-Saxon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memandang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da-DK" sz="2400" dirty="0">
                <a:latin typeface="Arial" pitchFamily="34" charset="0"/>
                <a:cs typeface="Arial" pitchFamily="34" charset="0"/>
              </a:rPr>
              <a:t>pasar, dan masyarakat sipil sebagai sesuatu yang terpisah, kompetitif, dan antagonistis. |adi, ketika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pemerintah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mengadakan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kontrak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sektor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swasta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membeli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barang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jasa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kontrak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melalui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proses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lelang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terbuka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kompetitif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Ketika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bisnis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pemerintah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gagal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mempertahankan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pemisahan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memadai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Anglo-Saxon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menganggap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kegagalan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korupsi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04885"/>
            <a:ext cx="800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Pendekatan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Asia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Hubungan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antara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ketiga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pemain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berbeda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Asia.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Asia-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lepang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Korea,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Cina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Indonesia-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mengandalkan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kerja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sama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erat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antara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sektor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swasta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pemerintah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pengaruh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ekonomi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keiretsu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Jepang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chaebol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Korea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terletak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kesediaan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lelang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pemerintah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sebaliknya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pemimpin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Asia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memandang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kooperasi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bagian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strategi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perkembangan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berhasil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disebut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"Cara Asia."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474345"/>
            <a:ext cx="8001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Pendekatan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Eropa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Kontinental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400" dirty="0">
                <a:latin typeface="Arial" pitchFamily="34" charset="0"/>
                <a:cs typeface="Arial" pitchFamily="34" charset="0"/>
              </a:rPr>
              <a:t>Di Uni Eropa-khususnya di negara-negara benua Eropa, seperti Austria, Jerman, Prancis, dan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Belanda-ketiga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pemain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mempunyai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jauh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kooperatif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bekerja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sama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lain. Di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lerman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asosiasi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pemberi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kerja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besar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tawar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menawar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organisasi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palung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pekerja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bawah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supervisi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pemerintah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ketat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Demikian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pula,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kebijakan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codetermination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Jerman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memberi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pekerja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ditentukan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pengelolaan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bisnis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besar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Jerman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umum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proses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kebijakan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publik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didasarkan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penciptaan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konsensus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antara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ketiga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pemain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Kooperasi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kompetisi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penanda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pendekatan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676400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Arial" pitchFamily="34" charset="0"/>
                <a:cs typeface="Arial" pitchFamily="34" charset="0"/>
              </a:rPr>
              <a:t>Etika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Konteks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Lintas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Budaya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Internasional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Cara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mencirikan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perilaku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etis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konteks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lintas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budaya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internasional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: 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bagaimana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organisasi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memperlakukan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karyawannya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bagaimana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karyawan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memperlakukan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organisasi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bagaimana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organisasi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karyawan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memperlakukan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agen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ekonomi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lainnya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807720"/>
            <a:ext cx="30480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Perilaku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organisasi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terhadap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karyawan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90800" y="4953000"/>
            <a:ext cx="43434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Perilaku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karyawan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organisasi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terhadap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Agen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Ekonomi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Lainnya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15000" y="807720"/>
            <a:ext cx="31242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Perilaku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karyawan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terhadap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organisasi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3733800" y="2514600"/>
            <a:ext cx="19050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Konteks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Budaya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3810000" y="126492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86200" y="17526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1181100" y="2628900"/>
            <a:ext cx="21336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1752600" y="2438400"/>
            <a:ext cx="20574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5486400" y="2819400"/>
            <a:ext cx="20574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6096000" y="3048000"/>
            <a:ext cx="19812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4000" y="762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Gambar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Etika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konteks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Lintas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Budaya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31887"/>
            <a:ext cx="80772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  <a:tabLst>
                <a:tab pos="533400" algn="l"/>
              </a:tabLst>
            </a:pPr>
            <a:r>
              <a:rPr lang="en-US" sz="2400" b="1" dirty="0" err="1">
                <a:latin typeface="Arial" pitchFamily="34" charset="0"/>
                <a:cs typeface="Arial" pitchFamily="34" charset="0"/>
              </a:rPr>
              <a:t>Bagaimana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Organisasi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Memperlakukan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Karyawannya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rabicPeriod"/>
              <a:tabLst>
                <a:tab pos="533400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>
              <a:tabLst>
                <a:tab pos="533400" algn="l"/>
              </a:tabLst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Sebuah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organisasi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berusaha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mempekerjakan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terbaik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memberikan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kesempatan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menuju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perkembangan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keterampilan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karier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menawarkan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kompensasi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tunjangan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layak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menghormati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harga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pribadi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setiap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karyawan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tabLst>
                <a:tab pos="533400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>
              <a:tabLst>
                <a:tab pos="5334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Di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lain,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sebuah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merekrut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kriteria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merugikan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pilih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kasih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sengaja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membatasi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kesempatan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perkembangan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memberikan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kompensasi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seminimum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mungkin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memperlakukan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karyawan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berperasaan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tanpa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mempertimbangkan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harga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pribadi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69416"/>
            <a:ext cx="8229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Bagaimana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Karyawan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Memperlakukan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Organisasi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Isu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etis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berhubungan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bagaimana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karyawan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memperlakukan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organisasi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hubungan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meliputi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konflik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kepentingan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kerahasiaan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kejujuran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Konflik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kepentingan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terjadi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ketika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sebuah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keputusan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berpotensi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menguntungkan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individu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kemungkinan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merugikan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organisasi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Persepsi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etis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pentingnya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konflik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kepentingan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bervariasi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budaya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budaya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lain.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838200"/>
            <a:ext cx="800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Pertimbangkan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sederhana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sebuah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pemasok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menawarkan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hadiah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kepada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karyawan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Beberapa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percaya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hadiah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menciptakan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konflik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kepentingan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khawatir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karyawan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mulai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mendahulukan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pemasok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menawarkan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hadiah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terbaik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dibandingkan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pemasok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produknya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terbaik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mencegah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bahaya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mempunyai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kebijakan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melarang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pembeli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menerima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hadiah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pemasok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028343"/>
            <a:ext cx="8077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 startAt="3"/>
              <a:tabLst>
                <a:tab pos="274638" algn="l"/>
                <a:tab pos="365125" algn="l"/>
              </a:tabLst>
            </a:pPr>
            <a:r>
              <a:rPr lang="sv-SE" sz="2400" b="1" dirty="0">
                <a:latin typeface="Arial" pitchFamily="34" charset="0"/>
                <a:cs typeface="Arial" pitchFamily="34" charset="0"/>
              </a:rPr>
              <a:t>Bagaimana Karyawan dan organisasi Memperlakukan Agen Ekonomi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Lainnya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tabLst>
                <a:tab pos="274638" algn="l"/>
                <a:tab pos="365125" algn="l"/>
              </a:tabLst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v-SE" sz="2400" dirty="0">
                <a:latin typeface="Arial" pitchFamily="34" charset="0"/>
                <a:cs typeface="Arial" pitchFamily="34" charset="0"/>
              </a:rPr>
              <a:t>Perspektif utama ketiga untuk memandang etika melibatkan hubungan antara perusahaan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karyawannya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agen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ekonomi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lainnya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Agen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utama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bekepentingan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meliputi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pelanggan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pesaing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pemegang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pemasok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dealer,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serikat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pekerja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perilaku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antara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organisasi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agen-agen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dipengaruhi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ambiguitas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etis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meliputi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periklanan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promosi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pengungkapan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keuangan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pemesanan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pembelian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pengiriman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pengadaan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tawar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menawar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negosiasi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hubungan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bisnis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lainnya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2475</TotalTime>
  <Words>2677</Words>
  <Application>Microsoft Office PowerPoint</Application>
  <PresentationFormat>On-screen Show (4:3)</PresentationFormat>
  <Paragraphs>171</Paragraphs>
  <Slides>39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 Etika Dan Tanggung Jawab Sosial Dalam Bisnis  Internasional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Competency Components, Frameworks, and Models</dc:title>
  <dc:creator>windy</dc:creator>
  <cp:lastModifiedBy>Rizki Zulfikar</cp:lastModifiedBy>
  <cp:revision>212</cp:revision>
  <dcterms:created xsi:type="dcterms:W3CDTF">2010-05-25T12:34:20Z</dcterms:created>
  <dcterms:modified xsi:type="dcterms:W3CDTF">2020-04-09T07:36:44Z</dcterms:modified>
</cp:coreProperties>
</file>