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322" r:id="rId3"/>
    <p:sldId id="318" r:id="rId4"/>
    <p:sldId id="332" r:id="rId5"/>
    <p:sldId id="27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06/04/20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06/04/20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06/04/20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06/04/20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06/04/20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06/04/20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06/04/20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06/04/20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06/04/20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06/04/20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06/04/20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BF407-2250-4352-B096-CF931DCFC8E2}" type="datetimeFigureOut">
              <a:rPr lang="en-US" smtClean="0"/>
              <a:pPr/>
              <a:t>06/04/20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ahmadnurzaenif@gmail.co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914400"/>
            <a:ext cx="5638800" cy="3679825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Calibri"/>
                <a:cs typeface="Calibri"/>
              </a:rPr>
              <a:t>MK. KA 4 Adobe Premiere</a:t>
            </a:r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Calibri"/>
                <a:cs typeface="Calibri"/>
              </a:rPr>
              <a:t/>
            </a:r>
            <a:br>
              <a:rPr lang="en-US" sz="3200" dirty="0">
                <a:solidFill>
                  <a:schemeClr val="accent5">
                    <a:lumMod val="75000"/>
                  </a:schemeClr>
                </a:solidFill>
                <a:latin typeface="Calibri"/>
                <a:cs typeface="Calibri"/>
              </a:rPr>
            </a:br>
            <a:endParaRPr lang="en-US" sz="3200" dirty="0">
              <a:solidFill>
                <a:schemeClr val="accent5">
                  <a:lumMod val="7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38200" y="1524000"/>
            <a:ext cx="7086600" cy="3679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0" b="1" spc="-150" noProof="0" dirty="0" err="1" smtClean="0">
                <a:latin typeface="Calibri"/>
                <a:ea typeface="+mj-ea"/>
                <a:cs typeface="Calibri"/>
              </a:rPr>
              <a:t>Keyframe</a:t>
            </a:r>
            <a:endParaRPr kumimoji="0" lang="en-US" sz="8000" b="1" i="0" u="none" strike="noStrike" kern="1200" cap="none" spc="-15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838200" y="4114800"/>
            <a:ext cx="6400800" cy="2667000"/>
          </a:xfrm>
        </p:spPr>
        <p:txBody>
          <a:bodyPr/>
          <a:lstStyle/>
          <a:p>
            <a:pPr algn="l" eaLnBrk="1" hangingPunct="1"/>
            <a:endParaRPr lang="en-US" dirty="0">
              <a:solidFill>
                <a:srgbClr val="FF0000"/>
              </a:solidFill>
            </a:endParaRPr>
          </a:p>
          <a:p>
            <a:pPr algn="l" eaLnBrk="1" hangingPunct="1"/>
            <a:endParaRPr lang="en-US" dirty="0">
              <a:solidFill>
                <a:srgbClr val="FF0000"/>
              </a:solidFill>
            </a:endParaRPr>
          </a:p>
          <a:p>
            <a:pPr algn="l" eaLnBrk="1" hangingPunct="1"/>
            <a:endParaRPr lang="id-ID" sz="1400" dirty="0">
              <a:solidFill>
                <a:schemeClr val="tx1"/>
              </a:solidFill>
            </a:endParaRPr>
          </a:p>
          <a:p>
            <a:pPr algn="l" eaLnBrk="1" hangingPunct="1"/>
            <a:r>
              <a:rPr lang="en-US" sz="1400" dirty="0" err="1">
                <a:solidFill>
                  <a:schemeClr val="tx1"/>
                </a:solidFill>
              </a:rPr>
              <a:t>Desain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Komunikasi</a:t>
            </a:r>
            <a:r>
              <a:rPr lang="en-US" sz="1400" dirty="0">
                <a:solidFill>
                  <a:schemeClr val="tx1"/>
                </a:solidFill>
              </a:rPr>
              <a:t> Visual – UNIKOM</a:t>
            </a:r>
          </a:p>
          <a:p>
            <a:pPr algn="l"/>
            <a:r>
              <a:rPr lang="en-US" sz="1400" dirty="0" err="1">
                <a:solidFill>
                  <a:schemeClr val="tx1"/>
                </a:solidFill>
              </a:rPr>
              <a:t>Desain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Grafis</a:t>
            </a:r>
            <a:r>
              <a:rPr lang="en-US" sz="1400" dirty="0">
                <a:solidFill>
                  <a:schemeClr val="tx1"/>
                </a:solidFill>
              </a:rPr>
              <a:t>  – UNIKOM</a:t>
            </a:r>
            <a:endParaRPr lang="id-ID" sz="1400" dirty="0">
              <a:solidFill>
                <a:schemeClr val="tx1"/>
              </a:solidFill>
            </a:endParaRPr>
          </a:p>
          <a:p>
            <a:pPr algn="l" eaLnBrk="1" hangingPunct="1"/>
            <a:endParaRPr lang="id-ID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1828800"/>
            <a:ext cx="7391400" cy="3679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1200" cap="none" spc="-15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Calibri"/>
              </a:rPr>
              <a:t>Brief </a:t>
            </a:r>
            <a:r>
              <a:rPr lang="en-US" sz="4400" b="1" i="1" spc="-150" dirty="0" err="1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Latihan</a:t>
            </a:r>
            <a:endParaRPr kumimoji="0" lang="en-US" sz="8000" b="1" i="1" u="none" strike="noStrike" kern="1200" cap="none" spc="-15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838200" y="2057400"/>
            <a:ext cx="73152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700" dirty="0"/>
          </a:p>
          <a:p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Silahkan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latihan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praktek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dengan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membuat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video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dengan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pengaturan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Keyframe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dan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Color Grading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durasi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700" b="1" dirty="0" smtClean="0">
                <a:solidFill>
                  <a:schemeClr val="accent4">
                    <a:lumMod val="75000"/>
                  </a:schemeClr>
                </a:solidFill>
              </a:rPr>
              <a:t>10 </a:t>
            </a:r>
            <a:r>
              <a:rPr lang="en-US" sz="1700" b="1" dirty="0" err="1" smtClean="0">
                <a:solidFill>
                  <a:schemeClr val="accent4">
                    <a:lumMod val="75000"/>
                  </a:schemeClr>
                </a:solidFill>
              </a:rPr>
              <a:t>detik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  <a:endParaRPr lang="en-US" sz="1700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Video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dan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preset effect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warna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nya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bebas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pilih</a:t>
            </a:r>
            <a:r>
              <a:rPr lang="en-US" sz="1700" dirty="0">
                <a:solidFill>
                  <a:schemeClr val="accent4">
                    <a:lumMod val="75000"/>
                  </a:schemeClr>
                </a:solidFill>
              </a:rPr>
              <a:t>.</a:t>
            </a:r>
            <a:endParaRPr lang="en-US" sz="1700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Setelah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itu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render video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nya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pastikan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hasil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akhir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video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ukurannya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tidak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lebih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dari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30 Mb.</a:t>
            </a:r>
          </a:p>
          <a:p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Upload video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melalui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700" b="1" dirty="0" smtClean="0">
                <a:solidFill>
                  <a:schemeClr val="accent4">
                    <a:lumMod val="75000"/>
                  </a:schemeClr>
                </a:solidFill>
              </a:rPr>
              <a:t>GOOGLE DRIVE  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(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  <a:hlinkClick r:id="rId2"/>
              </a:rPr>
              <a:t>ahmadnurzaenif@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  <a:hlinkClick r:id="rId2"/>
              </a:rPr>
              <a:t>gmail.com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) </a:t>
            </a:r>
            <a:r>
              <a:rPr lang="en-US" sz="1700" b="1" dirty="0" err="1" smtClean="0">
                <a:solidFill>
                  <a:schemeClr val="accent4">
                    <a:lumMod val="75000"/>
                  </a:schemeClr>
                </a:solidFill>
              </a:rPr>
              <a:t>dengan</a:t>
            </a:r>
            <a:r>
              <a:rPr lang="en-US" sz="1700" b="1" dirty="0" smtClean="0">
                <a:solidFill>
                  <a:schemeClr val="accent4">
                    <a:lumMod val="75000"/>
                  </a:schemeClr>
                </a:solidFill>
              </a:rPr>
              <a:t> format NIM_NAMA_KELAS_NAMA TUGAS.</a:t>
            </a:r>
            <a:endParaRPr lang="en-US" sz="1700" b="1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en-US" sz="1600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838200" y="762000"/>
            <a:ext cx="7315200" cy="50593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Brief</a:t>
            </a:r>
            <a:r>
              <a:rPr kumimoji="0" lang="en-US" sz="3200" b="1" i="1" u="none" strike="noStrike" kern="1200" cap="none" spc="0" normalizeH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noProof="0" dirty="0" err="1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Latihan</a:t>
            </a:r>
            <a:r>
              <a:rPr kumimoji="0" lang="en-US" sz="3200" b="1" i="1" u="none" strike="noStrike" kern="1200" cap="none" spc="0" normalizeH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</a:t>
            </a:r>
            <a:endParaRPr kumimoji="0" lang="en-US" sz="3200" b="1" i="1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838200" y="762000"/>
            <a:ext cx="7315200" cy="4648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600" dirty="0" err="1" smtClean="0">
                <a:solidFill>
                  <a:schemeClr val="accent4">
                    <a:lumMod val="75000"/>
                  </a:schemeClr>
                </a:solidFill>
              </a:rPr>
              <a:t>Dikumpulkan</a:t>
            </a: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(upload)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hari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smtClean="0">
                <a:solidFill>
                  <a:schemeClr val="accent4">
                    <a:lumMod val="75000"/>
                  </a:schemeClr>
                </a:solidFill>
              </a:rPr>
              <a:t>RABU 7 APRIL 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2020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pukul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smtClean="0">
                <a:solidFill>
                  <a:schemeClr val="accent4">
                    <a:lumMod val="75000"/>
                  </a:schemeClr>
                </a:solidFill>
              </a:rPr>
              <a:t>18.00 </a:t>
            </a:r>
            <a:r>
              <a:rPr lang="en-US" sz="1600" b="1" dirty="0" smtClean="0">
                <a:solidFill>
                  <a:schemeClr val="accent4">
                    <a:lumMod val="75000"/>
                  </a:schemeClr>
                </a:solidFill>
              </a:rPr>
              <a:t>WIB</a:t>
            </a:r>
          </a:p>
          <a:p>
            <a:pPr>
              <a:lnSpc>
                <a:spcPct val="150000"/>
              </a:lnSpc>
            </a:pPr>
            <a:r>
              <a:rPr lang="en-US" sz="1600" dirty="0" err="1" smtClean="0">
                <a:solidFill>
                  <a:schemeClr val="accent4">
                    <a:lumMod val="75000"/>
                  </a:schemeClr>
                </a:solidFill>
              </a:rPr>
              <a:t>Tugas</a:t>
            </a: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ini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menjadi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syarat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mutlak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 smtClean="0">
                <a:solidFill>
                  <a:schemeClr val="accent4">
                    <a:lumMod val="75000"/>
                  </a:schemeClr>
                </a:solidFill>
              </a:rPr>
              <a:t>kehadiran</a:t>
            </a: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</a:rPr>
              <a:t>Adobe 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yang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dipakai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BEBAS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boleh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CS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atau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CC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berapapun</a:t>
            </a: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endParaRPr lang="en-US" sz="1600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Jika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ada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yang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masih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belum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paham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dengan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instruksinya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silahkan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tanyakan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pada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dosen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ybs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sebelum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waktu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pengumpulan</a:t>
            </a: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</a:rPr>
              <a:t>. </a:t>
            </a:r>
            <a:r>
              <a:rPr lang="en-US" sz="1600" dirty="0" err="1" smtClean="0">
                <a:solidFill>
                  <a:schemeClr val="accent4">
                    <a:lumMod val="75000"/>
                  </a:schemeClr>
                </a:solidFill>
              </a:rPr>
              <a:t>Terimakasih</a:t>
            </a:r>
            <a:endParaRPr lang="en-US" sz="1600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en-US" sz="1600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838200" y="762000"/>
            <a:ext cx="7315200" cy="50593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1" i="1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4043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1524000"/>
            <a:ext cx="7391400" cy="3679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-15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Selamat</a:t>
            </a:r>
            <a:r>
              <a:rPr kumimoji="0" lang="en-US" sz="4400" b="1" i="0" u="none" strike="noStrike" kern="1200" cap="none" spc="-15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  </a:t>
            </a:r>
            <a:r>
              <a:rPr kumimoji="0" lang="en-US" sz="4400" b="1" i="0" u="none" strike="noStrike" kern="1200" cap="none" spc="-150" normalizeH="0" baseline="0" noProof="0" dirty="0" err="1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Berkarya</a:t>
            </a:r>
            <a:endParaRPr kumimoji="0" lang="en-US" sz="8000" b="1" i="0" u="none" strike="noStrike" kern="1200" cap="none" spc="-15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980</TotalTime>
  <Words>128</Words>
  <Application>Microsoft Macintosh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MK. KA 4 Adobe Premiere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personal</dc:creator>
  <cp:lastModifiedBy>Zen</cp:lastModifiedBy>
  <cp:revision>195</cp:revision>
  <dcterms:created xsi:type="dcterms:W3CDTF">2016-02-13T14:18:26Z</dcterms:created>
  <dcterms:modified xsi:type="dcterms:W3CDTF">2020-04-06T14:59:37Z</dcterms:modified>
</cp:coreProperties>
</file>