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AKUNTANSI 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PENDAHULUAN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SILABUS</a:t>
            </a:r>
          </a:p>
          <a:p>
            <a:r>
              <a:rPr lang="en-US" dirty="0" smtClean="0"/>
              <a:t>KEHADIRAN</a:t>
            </a:r>
          </a:p>
          <a:p>
            <a:r>
              <a:rPr lang="en-US" dirty="0" smtClean="0"/>
              <a:t>PENILAIAN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SILABUS 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40438538"/>
              </p:ext>
            </p:extLst>
          </p:nvPr>
        </p:nvGraphicFramePr>
        <p:xfrm>
          <a:off x="685800" y="2063750"/>
          <a:ext cx="8321722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5794">
                  <a:extLst>
                    <a:ext uri="{9D8B030D-6E8A-4147-A177-3AD203B41FA5}">
                      <a16:colId xmlns:a16="http://schemas.microsoft.com/office/drawing/2014/main" val="3867030775"/>
                    </a:ext>
                  </a:extLst>
                </a:gridCol>
                <a:gridCol w="2342056">
                  <a:extLst>
                    <a:ext uri="{9D8B030D-6E8A-4147-A177-3AD203B41FA5}">
                      <a16:colId xmlns:a16="http://schemas.microsoft.com/office/drawing/2014/main" val="2996353473"/>
                    </a:ext>
                  </a:extLst>
                </a:gridCol>
                <a:gridCol w="4023872">
                  <a:extLst>
                    <a:ext uri="{9D8B030D-6E8A-4147-A177-3AD203B41FA5}">
                      <a16:colId xmlns:a16="http://schemas.microsoft.com/office/drawing/2014/main" val="2380717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PERTEMUAN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MATERI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00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1.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PENDAHULUAN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ETIKA PERKULIAHAN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678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2.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LIABILITIS JANGKA PENDEK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542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3.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2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LIABILITIS JANGKA PANJANG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210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4.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3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EKUITAS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612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5.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4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SEKURITAS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DELUTIF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5819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6.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5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LABA PER LEMBAR SAHAM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646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7.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6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INVESTASI BONDS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161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b="0" dirty="0" smtClean="0">
                          <a:latin typeface="Arial Rounded MT Bold" panose="020F0704030504030204" pitchFamily="34" charset="0"/>
                        </a:rPr>
                        <a:t>8.</a:t>
                      </a:r>
                      <a:endParaRPr lang="en-US" b="0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UTS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9581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30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SILABUS 2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8055407"/>
              </p:ext>
            </p:extLst>
          </p:nvPr>
        </p:nvGraphicFramePr>
        <p:xfrm>
          <a:off x="685798" y="1705968"/>
          <a:ext cx="9907573" cy="3607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4147">
                  <a:extLst>
                    <a:ext uri="{9D8B030D-6E8A-4147-A177-3AD203B41FA5}">
                      <a16:colId xmlns:a16="http://schemas.microsoft.com/office/drawing/2014/main" val="2111807146"/>
                    </a:ext>
                  </a:extLst>
                </a:gridCol>
                <a:gridCol w="1457648">
                  <a:extLst>
                    <a:ext uri="{9D8B030D-6E8A-4147-A177-3AD203B41FA5}">
                      <a16:colId xmlns:a16="http://schemas.microsoft.com/office/drawing/2014/main" val="4144319708"/>
                    </a:ext>
                  </a:extLst>
                </a:gridCol>
                <a:gridCol w="6765778">
                  <a:extLst>
                    <a:ext uri="{9D8B030D-6E8A-4147-A177-3AD203B41FA5}">
                      <a16:colId xmlns:a16="http://schemas.microsoft.com/office/drawing/2014/main" val="213056603"/>
                    </a:ext>
                  </a:extLst>
                </a:gridCol>
              </a:tblGrid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PERTEMUAN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MATERI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803207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9.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7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INVESTASI STOCK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690709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10.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8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LAPORAN ARUS KAS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51301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11.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9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PENGAKUAN PENDAPATAN ANGSURAN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28693"/>
                  </a:ext>
                </a:extLst>
              </a:tr>
              <a:tr h="406705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12.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10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PENGAKUAN PENDAPATAN KONTRAK KONSTRUKSI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88348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13.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11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SEWA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008648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14.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12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IMBALAN KERJA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393309"/>
                  </a:ext>
                </a:extLst>
              </a:tr>
              <a:tr h="60687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15.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13</a:t>
                      </a:r>
                    </a:p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BAB 14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PAJAK PENGHASILAN </a:t>
                      </a:r>
                    </a:p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PERUBAHAN</a:t>
                      </a:r>
                      <a:r>
                        <a:rPr lang="en-US" baseline="0" dirty="0" smtClean="0">
                          <a:latin typeface="Arial Rounded MT Bold" panose="020F0704030504030204" pitchFamily="34" charset="0"/>
                        </a:rPr>
                        <a:t> KEBIJAKAN AKUNTANSI</a:t>
                      </a:r>
                      <a:endParaRPr lang="en-US" dirty="0" smtClean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24465"/>
                  </a:ext>
                </a:extLst>
              </a:tr>
              <a:tr h="349121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16.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 Rounded MT Bold" panose="020F0704030504030204" pitchFamily="34" charset="0"/>
                        </a:rPr>
                        <a:t>UAS</a:t>
                      </a:r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3230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2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KEHADIRAN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SESUAI ATURAN UNIKOM MINIMAL 80 % KEHADIRAN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89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PENILAIAN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KEHADIRAN</a:t>
            </a:r>
          </a:p>
          <a:p>
            <a:r>
              <a:rPr lang="en-US" dirty="0" smtClean="0"/>
              <a:t>TUGAS</a:t>
            </a:r>
          </a:p>
          <a:p>
            <a:r>
              <a:rPr lang="en-US" dirty="0" smtClean="0"/>
              <a:t>QUIS</a:t>
            </a:r>
          </a:p>
          <a:p>
            <a:r>
              <a:rPr lang="en-US" dirty="0" smtClean="0"/>
              <a:t>UJIAN : UTS &amp; UAS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26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SELAMAT BELAJAR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887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80</TotalTime>
  <Words>148</Words>
  <Application>Microsoft Office PowerPoint</Application>
  <PresentationFormat>Widescreen</PresentationFormat>
  <Paragraphs>70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Impact</vt:lpstr>
      <vt:lpstr>Main Event</vt:lpstr>
      <vt:lpstr>AKUNTANSI KEUANGAN II D3</vt:lpstr>
      <vt:lpstr>PENDAHULUAN</vt:lpstr>
      <vt:lpstr>SILABUS 1</vt:lpstr>
      <vt:lpstr>SILABUS 2</vt:lpstr>
      <vt:lpstr>KEHADIRAN</vt:lpstr>
      <vt:lpstr>PENILAIAN</vt:lpstr>
      <vt:lpstr>SELAMAT BELAJAR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5</cp:revision>
  <dcterms:created xsi:type="dcterms:W3CDTF">2020-04-12T13:26:51Z</dcterms:created>
  <dcterms:modified xsi:type="dcterms:W3CDTF">2020-04-12T14:47:10Z</dcterms:modified>
</cp:coreProperties>
</file>