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464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7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4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90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6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4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7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9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5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6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LAB.AKUNTANSI </a:t>
            </a:r>
            <a:r>
              <a:rPr lang="en-US" sz="6700" dirty="0" smtClean="0"/>
              <a:t>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SILABUS</a:t>
            </a:r>
          </a:p>
          <a:p>
            <a:r>
              <a:rPr lang="en-US" dirty="0" smtClean="0"/>
              <a:t>KEHADIRAN</a:t>
            </a:r>
          </a:p>
          <a:p>
            <a:r>
              <a:rPr lang="en-US" dirty="0" smtClean="0"/>
              <a:t>PENILAIAN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SILABUS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2668583"/>
              </p:ext>
            </p:extLst>
          </p:nvPr>
        </p:nvGraphicFramePr>
        <p:xfrm>
          <a:off x="685799" y="2063750"/>
          <a:ext cx="88136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47">
                  <a:extLst>
                    <a:ext uri="{9D8B030D-6E8A-4147-A177-3AD203B41FA5}">
                      <a16:colId xmlns:a16="http://schemas.microsoft.com/office/drawing/2014/main" val="3867030775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996353473"/>
                    </a:ext>
                  </a:extLst>
                </a:gridCol>
                <a:gridCol w="5112743">
                  <a:extLst>
                    <a:ext uri="{9D8B030D-6E8A-4147-A177-3AD203B41FA5}">
                      <a16:colId xmlns:a16="http://schemas.microsoft.com/office/drawing/2014/main" val="238071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PERTEMUAN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MATERI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0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1.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PENDAHULUAN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ETIKA PERKULIAHAN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LIABILITIS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JANGKA PENDEK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4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2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LIABILITIS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JANGKA PANJANG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1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4.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3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EKUITAS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5.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4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SEKURITAS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DELUTIF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1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6.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5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LABA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 LEMBAR SAHAM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4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7.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6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INVESTASI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BONDS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6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8.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UTS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SILABUS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4532393"/>
              </p:ext>
            </p:extLst>
          </p:nvPr>
        </p:nvGraphicFramePr>
        <p:xfrm>
          <a:off x="685798" y="1705968"/>
          <a:ext cx="10737378" cy="360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02">
                  <a:extLst>
                    <a:ext uri="{9D8B030D-6E8A-4147-A177-3AD203B41FA5}">
                      <a16:colId xmlns:a16="http://schemas.microsoft.com/office/drawing/2014/main" val="2111807146"/>
                    </a:ext>
                  </a:extLst>
                </a:gridCol>
                <a:gridCol w="1579733">
                  <a:extLst>
                    <a:ext uri="{9D8B030D-6E8A-4147-A177-3AD203B41FA5}">
                      <a16:colId xmlns:a16="http://schemas.microsoft.com/office/drawing/2014/main" val="4144319708"/>
                    </a:ext>
                  </a:extLst>
                </a:gridCol>
                <a:gridCol w="7332443">
                  <a:extLst>
                    <a:ext uri="{9D8B030D-6E8A-4147-A177-3AD203B41FA5}">
                      <a16:colId xmlns:a16="http://schemas.microsoft.com/office/drawing/2014/main" val="213056603"/>
                    </a:ext>
                  </a:extLst>
                </a:gridCol>
              </a:tblGrid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PERTEMUAN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MATERI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03207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9.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7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INVESTASI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STOCK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690709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10.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8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LAPORAN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ARUS KAS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1301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11.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9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MODUL PENGAKUAN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PENDAPATAN ANGSURAN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28693"/>
                  </a:ext>
                </a:extLst>
              </a:tr>
              <a:tr h="4067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12.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10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MOLDUL PENGAKUAN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PENDAPATAN KONTRAK KONSTRUKSI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348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13.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11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SEWA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08648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14.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12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IMBALAN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KERJA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93309"/>
                  </a:ext>
                </a:extLst>
              </a:tr>
              <a:tr h="6068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15.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13</a:t>
                      </a:r>
                    </a:p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14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PAJAK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PENGHASILAN </a:t>
                      </a:r>
                    </a:p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MODUL PERUBAHAN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KEBIJAKAN AKUNTANSI</a:t>
                      </a:r>
                      <a:endParaRPr lang="en-US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24465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16.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UAS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32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KEHADIRAN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SESUAI ATURAN UNIKOM MINIMAL 80 % KEHADIRAN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KEHADIRAN</a:t>
            </a:r>
          </a:p>
          <a:p>
            <a:r>
              <a:rPr lang="en-US" dirty="0" smtClean="0"/>
              <a:t>TUGAS</a:t>
            </a:r>
          </a:p>
          <a:p>
            <a:r>
              <a:rPr lang="en-US" dirty="0" smtClean="0"/>
              <a:t>QUIS</a:t>
            </a:r>
          </a:p>
          <a:p>
            <a:r>
              <a:rPr lang="en-US" dirty="0" smtClean="0"/>
              <a:t>UJIAN : UTS &amp; 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2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SELAMAT BELAJAR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8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82</TotalTime>
  <Words>162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Impact</vt:lpstr>
      <vt:lpstr>Main Event</vt:lpstr>
      <vt:lpstr>LAB.AKUNTANSI KEUANGAN II D3</vt:lpstr>
      <vt:lpstr>PENDAHULUAN</vt:lpstr>
      <vt:lpstr>SILABUS 1</vt:lpstr>
      <vt:lpstr>SILABUS 2</vt:lpstr>
      <vt:lpstr>KEHADIRAN</vt:lpstr>
      <vt:lpstr>PENILAIAN</vt:lpstr>
      <vt:lpstr>SELAMAT BELAJAR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7</cp:revision>
  <dcterms:created xsi:type="dcterms:W3CDTF">2020-04-12T13:26:51Z</dcterms:created>
  <dcterms:modified xsi:type="dcterms:W3CDTF">2020-04-12T15:54:27Z</dcterms:modified>
</cp:coreProperties>
</file>