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BIMBINGAN TUGAS AKHIR</a:t>
            </a:r>
            <a:br>
              <a:rPr lang="en-US" dirty="0" smtClean="0"/>
            </a:br>
            <a:r>
              <a:rPr lang="en-US" dirty="0" smtClean="0"/>
              <a:t>D3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OLEH :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Ony</a:t>
            </a:r>
            <a:r>
              <a:rPr lang="en-US" dirty="0" smtClean="0"/>
              <a:t> Widilestariningtyas,SE.,</a:t>
            </a:r>
            <a:r>
              <a:rPr lang="en-US" dirty="0" err="1" smtClean="0"/>
              <a:t>MSi</a:t>
            </a:r>
            <a:r>
              <a:rPr lang="en-US" dirty="0" smtClean="0"/>
              <a:t>.,</a:t>
            </a:r>
            <a:r>
              <a:rPr lang="en-US" dirty="0" err="1" smtClean="0"/>
              <a:t>Ak</a:t>
            </a:r>
            <a:r>
              <a:rPr lang="en-US" dirty="0" smtClean="0"/>
              <a:t>.,CA.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949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FENOMENA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502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BIMBINGAN</a:t>
            </a:r>
            <a:br>
              <a:rPr lang="en-US" dirty="0" smtClean="0"/>
            </a:br>
            <a:r>
              <a:rPr lang="en-US" dirty="0" smtClean="0"/>
              <a:t>TUGAS AKHIR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MASALAH DI TEMPAT PENELITIAN</a:t>
            </a:r>
          </a:p>
          <a:p>
            <a:r>
              <a:rPr lang="en-US" dirty="0" smtClean="0"/>
              <a:t>IDENTIFIKASI MASALAH</a:t>
            </a:r>
          </a:p>
          <a:p>
            <a:r>
              <a:rPr lang="en-US" dirty="0" smtClean="0"/>
              <a:t>RUMUSAN MASALAH</a:t>
            </a:r>
          </a:p>
          <a:p>
            <a:r>
              <a:rPr lang="en-US" dirty="0" smtClean="0"/>
              <a:t>TUJUAN PENELITIAN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464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TERIMA KASIH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23823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16</TotalTime>
  <Words>33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 Light</vt:lpstr>
      <vt:lpstr>Rockwell</vt:lpstr>
      <vt:lpstr>Wingdings</vt:lpstr>
      <vt:lpstr>Atlas</vt:lpstr>
      <vt:lpstr>BIMBINGAN TUGAS AKHIR D3</vt:lpstr>
      <vt:lpstr>MATERI 3</vt:lpstr>
      <vt:lpstr>AGENDA BIMBINGAN TUGAS AKHIR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BIMBINGAN TUGAS AKHIR D3</dc:title>
  <dc:creator>KA</dc:creator>
  <cp:lastModifiedBy>KA</cp:lastModifiedBy>
  <cp:revision>3</cp:revision>
  <dcterms:created xsi:type="dcterms:W3CDTF">2020-04-12T19:12:32Z</dcterms:created>
  <dcterms:modified xsi:type="dcterms:W3CDTF">2020-04-12T19:53:46Z</dcterms:modified>
</cp:coreProperties>
</file>