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TUGAS AKHIR</a:t>
            </a:r>
            <a:br>
              <a:rPr lang="en-US" dirty="0" smtClean="0"/>
            </a:br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4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</a:rPr>
              <a:t>KAJIAN PUSTAKA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BIMBINGAN</a:t>
            </a:r>
            <a:br>
              <a:rPr lang="en-US" dirty="0" smtClean="0"/>
            </a:br>
            <a:r>
              <a:rPr lang="en-US" dirty="0" smtClean="0"/>
              <a:t>TUGAS AKHIR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KAJIAN PUSTAKA</a:t>
            </a:r>
          </a:p>
          <a:p>
            <a:r>
              <a:rPr lang="en-US" dirty="0" smtClean="0"/>
              <a:t>REFERENSI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6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38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</TotalTime>
  <Words>27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BIMBINGAN TUGAS AKHIR D3</vt:lpstr>
      <vt:lpstr>MATERI 4</vt:lpstr>
      <vt:lpstr>AGENDA BIMBINGAN TUGAS AKHIR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TUGAS AKHIR D3</dc:title>
  <dc:creator>KA</dc:creator>
  <cp:lastModifiedBy>KA</cp:lastModifiedBy>
  <cp:revision>3</cp:revision>
  <dcterms:created xsi:type="dcterms:W3CDTF">2020-04-12T19:12:32Z</dcterms:created>
  <dcterms:modified xsi:type="dcterms:W3CDTF">2020-04-12T19:55:17Z</dcterms:modified>
</cp:coreProperties>
</file>