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82" r:id="rId3"/>
    <p:sldId id="269" r:id="rId4"/>
    <p:sldId id="272" r:id="rId5"/>
    <p:sldId id="279" r:id="rId6"/>
    <p:sldId id="287" r:id="rId7"/>
    <p:sldId id="29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3716" autoAdjust="0"/>
  </p:normalViewPr>
  <p:slideViewPr>
    <p:cSldViewPr>
      <p:cViewPr varScale="1">
        <p:scale>
          <a:sx n="70" d="100"/>
          <a:sy n="70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B2319-BC5D-401B-8484-D83E14293CB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2B8B-50AA-4C5A-9C26-9133D24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0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2B8B-50AA-4C5A-9C26-9133D24F87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94C4-BC97-4236-B9AE-64636086FD90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C73-7DCD-4706-9762-90420258DF72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9F81-012B-49B8-ADBF-A8D14D9E7A76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B576-E956-4BD6-9151-C0572CAC77C1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DD93-71A6-4870-A3A1-E594CA74D46B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B37-9375-4AD9-94C0-54A209C8034F}" type="datetime1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0DC1-5B7B-4156-8A6E-547B57B652F7}" type="datetime1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7FC0-523A-4AFB-B39D-AE9B0CF8DA0C}" type="datetime1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9419-BD21-494B-805E-82E152BA18B8}" type="datetime1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3CA-48D0-48AC-982D-7F79C480EBB9}" type="datetime1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4E88-2F42-49CB-8967-18FCD868ABA9}" type="datetime1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736A0-BC0C-4EEE-86EF-EE094B62339D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876925" cy="3495675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01D4-CD65-4E7F-A4E0-F45A8B515343}" type="datetime1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-PC\Pictures\hj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64AA-4864-4DC2-969B-901BE01624CB}" type="datetime1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ambar terk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362200"/>
            <a:ext cx="449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Pancasila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 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gal Fo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PANCASILA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198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0" y="617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Quit Game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7086600" y="6096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3162181"/>
            <a:ext cx="365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Sebagai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gal Fo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3924181"/>
            <a:ext cx="655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dasar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negara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 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gal Font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D2C0-D009-4ABD-9A48-11E3BA9D4EC7}" type="datetime1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6248400"/>
            <a:ext cx="7391400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6324600"/>
            <a:ext cx="13716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0" y="6324600"/>
            <a:ext cx="30480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6324600"/>
            <a:ext cx="19812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0" y="6324600"/>
            <a:ext cx="9906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95400" y="1447800"/>
            <a:ext cx="6553200" cy="388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ndalus" pitchFamily="18" charset="-78"/>
              </a:rPr>
              <a:t>AKU MINTA KEPADA KAMU SEKALIAN, UNTUK BETUL-BETUL MENGANJURKAN PANCASILA INI KEPADA SEGENAP RAKYAT AGAR SUPAYA SELAMATLAH NEGARA KITA INI</a:t>
            </a:r>
          </a:p>
          <a:p>
            <a:pPr algn="ctr"/>
            <a:endParaRPr lang="en-US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mortal" pitchFamily="2" charset="0"/>
              <a:cs typeface="Andalus" pitchFamily="18" charset="-78"/>
            </a:endParaRPr>
          </a:p>
          <a:p>
            <a:pPr algn="ctr"/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ndalus" pitchFamily="18" charset="-78"/>
              </a:rPr>
              <a:t>			    - Ir. SOEKARNO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mortal" pitchFamily="2" charset="0"/>
              <a:cs typeface="Andalus" pitchFamily="18" charset="-78"/>
            </a:endParaRPr>
          </a:p>
        </p:txBody>
      </p:sp>
      <p:sp>
        <p:nvSpPr>
          <p:cNvPr id="15" name="Sun 14"/>
          <p:cNvSpPr/>
          <p:nvPr/>
        </p:nvSpPr>
        <p:spPr>
          <a:xfrm>
            <a:off x="3810000" y="762000"/>
            <a:ext cx="1524000" cy="11430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5791200"/>
            <a:ext cx="24305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stron Boy Wonder" pitchFamily="2" charset="0"/>
              </a:rPr>
              <a:t>Please Wait….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stron Boy Wonder" pitchFamily="2" charset="0"/>
            </a:endParaRPr>
          </a:p>
        </p:txBody>
      </p:sp>
      <p:pic>
        <p:nvPicPr>
          <p:cNvPr id="1028" name="Picture 4" descr="C:\Users\ASUS-PC\Pictures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0" y="76200"/>
            <a:ext cx="1401660" cy="96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062-7A22-433A-B94B-DA6B6BFDB1E5}" type="datetime1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609600"/>
            <a:ext cx="6629400" cy="685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Proses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 </a:t>
            </a:r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perumusan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 </a:t>
            </a:r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pancasila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nsomni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4800600"/>
            <a:ext cx="6553200" cy="838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Bukti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pancasila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sebagai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 </a:t>
            </a:r>
          </a:p>
          <a:p>
            <a:pPr algn="ctr"/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dasar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negara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nsomni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2057400"/>
            <a:ext cx="6400800" cy="838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 KEDUDUKAN DAN FUNGSI </a:t>
            </a:r>
          </a:p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PANCASILA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nsomni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19050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0" y="19050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Quad Arrow 15"/>
          <p:cNvSpPr/>
          <p:nvPr/>
        </p:nvSpPr>
        <p:spPr>
          <a:xfrm>
            <a:off x="152400" y="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400" y="381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6934200" y="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381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ad Arrow 19"/>
          <p:cNvSpPr/>
          <p:nvPr/>
        </p:nvSpPr>
        <p:spPr>
          <a:xfrm>
            <a:off x="152400" y="426720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400" y="46482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ad Arrow 21"/>
          <p:cNvSpPr/>
          <p:nvPr/>
        </p:nvSpPr>
        <p:spPr>
          <a:xfrm>
            <a:off x="6934200" y="426720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15200" y="46482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SUS-PC\Pictures\hj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10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" descr="C:\Users\ASUS-PC\Pictures\hj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048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C:\Users\ASUS-PC\Pictures\hj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" descr="C:\Users\ASUS-PC\Pictures\hj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5720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61722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7620000" y="6336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Back to Menu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6" name="Oval 35">
            <a:hlinkClick r:id="rId7" action="ppaction://hlinksldjump"/>
          </p:cNvPr>
          <p:cNvSpPr/>
          <p:nvPr/>
        </p:nvSpPr>
        <p:spPr>
          <a:xfrm>
            <a:off x="7162800" y="6248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b</a:t>
            </a:r>
            <a:endParaRPr lang="en-US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Insomni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19200" y="3352800"/>
            <a:ext cx="6400800" cy="838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 MAKNA PANCASILA SEBAGAI </a:t>
            </a:r>
          </a:p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" action="ppaction://noaction"/>
              </a:rPr>
              <a:t>DASAR NEGARA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nsomni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3400" y="32004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239000" y="32004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222-D10B-4D6B-B156-E69AB4421DDA}" type="datetime1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198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1534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Back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7696200" y="6096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B</a:t>
            </a:r>
          </a:p>
        </p:txBody>
      </p:sp>
      <p:sp>
        <p:nvSpPr>
          <p:cNvPr id="12" name="object 4"/>
          <p:cNvSpPr txBox="1">
            <a:spLocks/>
          </p:cNvSpPr>
          <p:nvPr/>
        </p:nvSpPr>
        <p:spPr bwMode="auto">
          <a:xfrm>
            <a:off x="2133600" y="315913"/>
            <a:ext cx="512127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2700" rIns="0" bIns="0" anchor="ctr">
            <a:spAutoFit/>
          </a:bodyPr>
          <a:lstStyle>
            <a:lvl1pPr marL="12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0"/>
              </a:spcBef>
              <a:buClrTx/>
              <a:buFontTx/>
              <a:buNone/>
              <a:defRPr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Perumusan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Pancasila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Sebagai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Dasar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Negara</a:t>
            </a:r>
          </a:p>
        </p:txBody>
      </p:sp>
      <p:sp>
        <p:nvSpPr>
          <p:cNvPr id="13" name="object 5"/>
          <p:cNvSpPr txBox="1">
            <a:spLocks noChangeArrowheads="1"/>
          </p:cNvSpPr>
          <p:nvPr/>
        </p:nvSpPr>
        <p:spPr bwMode="auto">
          <a:xfrm>
            <a:off x="255588" y="1447800"/>
            <a:ext cx="4468812" cy="53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>
              <a:spcBef>
                <a:spcPts val="100"/>
              </a:spcBef>
              <a:tabLst>
                <a:tab pos="215900" algn="l"/>
              </a:tabLs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Mr.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Moh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Yamin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sidang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BPUPKI 29 Mei 1945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Prikebangsaan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Prikemanusiaan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Priketuhanan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Prikerakyatan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Kesejahteraan Rakyat</a:t>
            </a:r>
          </a:p>
          <a:p>
            <a:pPr>
              <a:tabLst>
                <a:tab pos="215900" algn="l"/>
              </a:tabLst>
            </a:pP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tabLst>
                <a:tab pos="215900" algn="l"/>
              </a:tabLs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Ir.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Soekarno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sidang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BPUPKI  1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Juni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1945</a:t>
            </a: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Nasionalisme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Kebangsaan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Indonesia</a:t>
            </a: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Internasionalisme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Prikemanusiaan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Mufakat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Demokrasi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Kesejahteraan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Sosial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Ketuhanan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berkebudayaan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tabLst>
                <a:tab pos="215900" algn="l"/>
              </a:tabLst>
            </a:pPr>
            <a:endParaRPr 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1371600"/>
            <a:ext cx="4572000" cy="2649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tabLst>
                <a:tab pos="215900" algn="l"/>
              </a:tabLst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Mr.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Soepomo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sidang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BPUPKI 31 Mei 1945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Persatuan 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Kekeluargaan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Keseimbangan lahir dan batin    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Musyawarah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Keadilan Rakyat</a:t>
            </a:r>
          </a:p>
          <a:p>
            <a:pPr>
              <a:tabLst>
                <a:tab pos="215900" algn="l"/>
              </a:tabLst>
            </a:pPr>
            <a:endParaRPr lang="en-US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tabLst>
                <a:tab pos="215900" algn="l"/>
              </a:tabLst>
            </a:pP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E84F-8B6B-4EC2-8D95-38BA291180A5}" type="datetime1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KEDUDUKAN DAN FUNGSI PANCASILA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lang="en-ID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Kedudukan</a:t>
            </a:r>
            <a:r>
              <a:rPr lang="en-ID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ID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ID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ID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ID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ID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ID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Negara:</a:t>
            </a:r>
            <a:endParaRPr lang="en-US" sz="1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negara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adalah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sumber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dari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segala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sumber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	(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sumber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tertib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) Indonesia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merupakan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asas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kerohanian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tertib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Indonesia yang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	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Pembukaan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UUD 1945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dijabarkan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empat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pokok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pikiran</a:t>
            </a:r>
            <a:endParaRPr lang="en-US" sz="1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Mewujudkan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cita-cita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bagi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negara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baik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	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tertulis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maupun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tidak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tertulis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mengandung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norma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yang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mengharuskan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UUD 1945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mengandung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isi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	yang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mewajibkan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pemerintah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penyelenggara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negara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termasuk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	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penyelenggara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partai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endParaRPr lang="en-US" sz="1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lvl="0"/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198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1534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Next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7696200" y="6096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C941-AB97-4CCA-B83F-5C0DAA461593}" type="datetime1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-PC\Pictures\Alhamdulillah-HD-Islamic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905"/>
            <a:ext cx="9525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0960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6019800" y="6172200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1C1-404D-46B0-82AE-77AFC7CE2F19}" type="datetime1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227</Words>
  <Application>Microsoft Office PowerPoint</Application>
  <PresentationFormat>On-screen Show (4:3)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28 Days Later</vt:lpstr>
      <vt:lpstr>Andalus</vt:lpstr>
      <vt:lpstr>Arial</vt:lpstr>
      <vt:lpstr>Astron Boy Wonder</vt:lpstr>
      <vt:lpstr>Calibri</vt:lpstr>
      <vt:lpstr>Comic Sans MS</vt:lpstr>
      <vt:lpstr>Immortal</vt:lpstr>
      <vt:lpstr>Insomnia</vt:lpstr>
      <vt:lpstr>Pagal Font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KEDUDUKAN DAN FUNGSI PANCASILA</vt:lpstr>
      <vt:lpstr>PowerPoint Presentation</vt:lpstr>
    </vt:vector>
  </TitlesOfParts>
  <Company>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Tatik Rohmawati</cp:lastModifiedBy>
  <cp:revision>234</cp:revision>
  <dcterms:created xsi:type="dcterms:W3CDTF">2017-03-01T10:10:32Z</dcterms:created>
  <dcterms:modified xsi:type="dcterms:W3CDTF">2020-04-13T01:54:44Z</dcterms:modified>
</cp:coreProperties>
</file>