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1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3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3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8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5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E7EF-2713-470D-91E9-D7FD6A146FE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A880D-DD74-4285-A64E-E3A6DBB8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%7Colih.solihin@email.unikom.ac.i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5217"/>
            <a:ext cx="11810796" cy="7831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124" y="397149"/>
            <a:ext cx="9779876" cy="23876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KOMUNIKASI POLITIK DAN SISTEM POLITIK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062" y="4185362"/>
            <a:ext cx="9144000" cy="875369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Olih</a:t>
            </a:r>
            <a:r>
              <a:rPr lang="en-US" dirty="0" smtClean="0"/>
              <a:t> </a:t>
            </a:r>
            <a:r>
              <a:rPr lang="en-US" dirty="0" err="1" smtClean="0"/>
              <a:t>Solihin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|olih.solihin@email.unikom.ac.id</a:t>
            </a:r>
            <a:r>
              <a:rPr lang="en-US" dirty="0" smtClean="0"/>
              <a:t>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7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85" y="769336"/>
            <a:ext cx="10515600" cy="519003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err="1" smtClean="0"/>
              <a:t>Sistem</a:t>
            </a:r>
            <a:r>
              <a:rPr lang="en-US" sz="7200" dirty="0" smtClean="0"/>
              <a:t> </a:t>
            </a:r>
            <a:r>
              <a:rPr lang="en-US" sz="7200" dirty="0" err="1"/>
              <a:t>politik</a:t>
            </a:r>
            <a:r>
              <a:rPr lang="en-US" sz="7200" dirty="0"/>
              <a:t> </a:t>
            </a:r>
            <a:r>
              <a:rPr lang="en-US" sz="7200" dirty="0" err="1"/>
              <a:t>dilihat</a:t>
            </a:r>
            <a:r>
              <a:rPr lang="en-US" sz="7200" dirty="0"/>
              <a:t> </a:t>
            </a:r>
            <a:r>
              <a:rPr lang="en-US" sz="7200" dirty="0" err="1"/>
              <a:t>melalui</a:t>
            </a:r>
            <a:r>
              <a:rPr lang="en-US" sz="7200" dirty="0"/>
              <a:t> </a:t>
            </a:r>
            <a:r>
              <a:rPr lang="en-US" sz="7200" dirty="0" err="1"/>
              <a:t>pendekatan</a:t>
            </a:r>
            <a:r>
              <a:rPr lang="en-US" sz="7200" dirty="0"/>
              <a:t> </a:t>
            </a:r>
            <a:r>
              <a:rPr lang="en-US" sz="7200" dirty="0" err="1"/>
              <a:t>perilaku</a:t>
            </a:r>
            <a:r>
              <a:rPr lang="en-US" sz="7200" dirty="0"/>
              <a:t> </a:t>
            </a:r>
            <a:r>
              <a:rPr lang="en-US" sz="7200" dirty="0" err="1"/>
              <a:t>adalah</a:t>
            </a:r>
            <a:r>
              <a:rPr lang="en-US" sz="7200" dirty="0"/>
              <a:t> </a:t>
            </a:r>
            <a:r>
              <a:rPr lang="en-US" sz="7200" dirty="0" err="1"/>
              <a:t>sebuah</a:t>
            </a:r>
            <a:r>
              <a:rPr lang="en-US" sz="7200" dirty="0"/>
              <a:t> </a:t>
            </a:r>
            <a:r>
              <a:rPr lang="en-US" sz="7200" dirty="0" err="1"/>
              <a:t>subsistem</a:t>
            </a:r>
            <a:r>
              <a:rPr lang="en-US" sz="7200" dirty="0"/>
              <a:t> </a:t>
            </a:r>
            <a:r>
              <a:rPr lang="en-US" sz="7200" dirty="0" err="1"/>
              <a:t>dari</a:t>
            </a:r>
            <a:r>
              <a:rPr lang="en-US" sz="7200" dirty="0"/>
              <a:t> </a:t>
            </a:r>
            <a:r>
              <a:rPr lang="en-US" sz="7200" dirty="0" err="1"/>
              <a:t>sistem</a:t>
            </a:r>
            <a:r>
              <a:rPr lang="en-US" sz="7200" dirty="0"/>
              <a:t> </a:t>
            </a:r>
            <a:r>
              <a:rPr lang="en-US" sz="7200" dirty="0" err="1"/>
              <a:t>sosial</a:t>
            </a:r>
            <a:r>
              <a:rPr lang="en-US" sz="7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722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5" y="-391620"/>
            <a:ext cx="3181351" cy="30801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635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800" dirty="0" smtClean="0"/>
              <a:t>GABRIEL ALMOND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menyelenggarakan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output.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konversi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adapsi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ungsi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i="1" dirty="0">
                <a:latin typeface="Arial" panose="020B0604020202020204" pitchFamily="34" charset="0"/>
                <a:cs typeface="Arial" panose="020B0604020202020204" pitchFamily="34" charset="0"/>
              </a:rPr>
              <a:t>rule-making, rule-application,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i="1" dirty="0">
                <a:latin typeface="Arial" panose="020B0604020202020204" pitchFamily="34" charset="0"/>
                <a:cs typeface="Arial" panose="020B0604020202020204" pitchFamily="34" charset="0"/>
              </a:rPr>
              <a:t>rule-adjudication. </a:t>
            </a:r>
            <a:endParaRPr lang="en-US" sz="2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5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KOMUNIKASI 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487"/>
            <a:ext cx="8305800" cy="4351338"/>
          </a:xfrm>
        </p:spPr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dicetuskan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Harold </a:t>
            </a:r>
            <a:r>
              <a:rPr lang="en-US" dirty="0" err="1"/>
              <a:t>Lasswell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background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pisau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yang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kacamata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456887"/>
            <a:ext cx="2711669" cy="400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9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725" y="0"/>
            <a:ext cx="2992820" cy="1384191"/>
          </a:xfrm>
        </p:spPr>
        <p:txBody>
          <a:bodyPr/>
          <a:lstStyle/>
          <a:p>
            <a:r>
              <a:rPr lang="en-US" dirty="0" smtClean="0"/>
              <a:t>Laswell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51" y="2456246"/>
            <a:ext cx="10515600" cy="317204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sz="4000" dirty="0" smtClean="0"/>
              <a:t>Salah </a:t>
            </a:r>
            <a:r>
              <a:rPr lang="sv-SE" sz="4000" dirty="0"/>
              <a:t>satu kaitan komunikasi politik dan sistem </a:t>
            </a:r>
            <a:r>
              <a:rPr lang="sv-SE" sz="4000" dirty="0" smtClean="0"/>
              <a:t> politik </a:t>
            </a:r>
            <a:r>
              <a:rPr lang="sv-SE" sz="4000" dirty="0"/>
              <a:t>adalah komunikasi politik memengaruhi sistem </a:t>
            </a:r>
            <a:r>
              <a:rPr lang="sv-SE" sz="4000" dirty="0" smtClean="0"/>
              <a:t>politik”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4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err="1" smtClean="0"/>
              <a:t>Bentuk-bentuk</a:t>
            </a:r>
            <a:r>
              <a:rPr lang="en-US" sz="4000" dirty="0" smtClean="0"/>
              <a:t> </a:t>
            </a:r>
            <a:r>
              <a:rPr lang="en-US" sz="4000" dirty="0" err="1"/>
              <a:t>komunikasi</a:t>
            </a:r>
            <a:r>
              <a:rPr lang="en-US" sz="4000" dirty="0"/>
              <a:t> </a:t>
            </a:r>
            <a:r>
              <a:rPr lang="en-US" sz="4000" dirty="0" err="1"/>
              <a:t>politik</a:t>
            </a:r>
            <a:r>
              <a:rPr lang="en-US" sz="4000" dirty="0"/>
              <a:t> yang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dilakukan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mengakibatkan</a:t>
            </a:r>
            <a:r>
              <a:rPr lang="en-US" sz="4000" dirty="0"/>
              <a:t> </a:t>
            </a:r>
            <a:r>
              <a:rPr lang="en-US" sz="4000" dirty="0" err="1"/>
              <a:t>terciptanya</a:t>
            </a:r>
            <a:r>
              <a:rPr lang="en-US" sz="4000" dirty="0"/>
              <a:t> </a:t>
            </a:r>
            <a:r>
              <a:rPr lang="en-US" sz="4000" dirty="0" err="1"/>
              <a:t>sebuah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politik</a:t>
            </a:r>
            <a:r>
              <a:rPr lang="en-US" sz="4000" dirty="0"/>
              <a:t> 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14345" y="1412548"/>
            <a:ext cx="1686911" cy="886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3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SUMARNO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en-US" sz="3600" dirty="0" err="1" smtClean="0"/>
              <a:t>Keterkaitan</a:t>
            </a:r>
            <a:r>
              <a:rPr lang="en-US" sz="3600" dirty="0" smtClean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diperkuat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argumen</a:t>
            </a:r>
            <a:r>
              <a:rPr lang="en-US" sz="3600" dirty="0"/>
              <a:t> yang </a:t>
            </a:r>
            <a:r>
              <a:rPr lang="en-US" sz="3600" dirty="0" err="1"/>
              <a:t>dikemukakan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Sumarno</a:t>
            </a:r>
            <a:r>
              <a:rPr lang="en-US" sz="3600" dirty="0"/>
              <a:t> </a:t>
            </a:r>
            <a:r>
              <a:rPr lang="en-US" sz="3600" dirty="0" err="1"/>
              <a:t>yakni</a:t>
            </a:r>
            <a:r>
              <a:rPr lang="en-US" sz="3600" dirty="0"/>
              <a:t> </a:t>
            </a:r>
            <a:r>
              <a:rPr lang="en-US" sz="3600" dirty="0" err="1"/>
              <a:t>komunikasi</a:t>
            </a:r>
            <a:r>
              <a:rPr lang="en-US" sz="3600" dirty="0"/>
              <a:t> </a:t>
            </a:r>
            <a:r>
              <a:rPr lang="en-US" sz="3600" dirty="0" err="1"/>
              <a:t>politik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proses, </a:t>
            </a:r>
            <a:r>
              <a:rPr lang="en-US" sz="3600" dirty="0" err="1"/>
              <a:t>prosedur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</a:t>
            </a:r>
            <a:r>
              <a:rPr lang="en-US" sz="3600" dirty="0" err="1"/>
              <a:t>membentuk</a:t>
            </a:r>
            <a:r>
              <a:rPr lang="en-US" sz="3600" dirty="0"/>
              <a:t> 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 </a:t>
            </a:r>
            <a:r>
              <a:rPr lang="en-US" sz="3600" dirty="0" err="1"/>
              <a:t>politik</a:t>
            </a:r>
            <a:r>
              <a:rPr lang="en-US" sz="3600" dirty="0"/>
              <a:t>, yang </a:t>
            </a:r>
            <a:r>
              <a:rPr lang="en-US" sz="3600" dirty="0" err="1"/>
              <a:t>terintegrasi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berkaitan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bernama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politik</a:t>
            </a:r>
            <a:r>
              <a:rPr lang="en-US" sz="3600" dirty="0"/>
              <a:t>. (</a:t>
            </a:r>
            <a:r>
              <a:rPr lang="en-US" sz="3600" dirty="0" err="1"/>
              <a:t>Sumarno</a:t>
            </a:r>
            <a:r>
              <a:rPr lang="en-US" sz="3600" dirty="0"/>
              <a:t>, 1993, </a:t>
            </a:r>
            <a:r>
              <a:rPr lang="en-US" sz="3600" dirty="0" err="1"/>
              <a:t>hlm</a:t>
            </a:r>
            <a:r>
              <a:rPr lang="en-US" sz="3600" dirty="0"/>
              <a:t>. 3). </a:t>
            </a:r>
          </a:p>
        </p:txBody>
      </p:sp>
      <p:sp>
        <p:nvSpPr>
          <p:cNvPr id="5" name="Down Arrow 4"/>
          <p:cNvSpPr/>
          <p:nvPr/>
        </p:nvSpPr>
        <p:spPr>
          <a:xfrm>
            <a:off x="1150882" y="1313245"/>
            <a:ext cx="1655380" cy="1024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4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966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TOLONG ILUSTRASIKAN MENGENAI KAITAN KOMUNIKASI POLITIK DENGAN SISTEM POLITIK INI MELALUI CONTOH YANG ANDA PAHAMI.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0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814" y="2755790"/>
            <a:ext cx="2125717" cy="886044"/>
          </a:xfrm>
        </p:spPr>
        <p:txBody>
          <a:bodyPr/>
          <a:lstStyle/>
          <a:p>
            <a:r>
              <a:rPr lang="en-US" dirty="0" smtClean="0"/>
              <a:t>SEKIAN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4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207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KOMUNIKASI POLITIK DAN SISTEM POLITIK</vt:lpstr>
      <vt:lpstr>PowerPoint Presentation</vt:lpstr>
      <vt:lpstr> GABRIEL ALMOND </vt:lpstr>
      <vt:lpstr>KONSEP KOMUNIKASI POLITIK</vt:lpstr>
      <vt:lpstr>Laswell</vt:lpstr>
      <vt:lpstr>SUMARNO</vt:lpstr>
      <vt:lpstr>QUIS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POLITIK DAN SPI</dc:title>
  <dc:creator>Axioo</dc:creator>
  <cp:lastModifiedBy>Axioo</cp:lastModifiedBy>
  <cp:revision>10</cp:revision>
  <dcterms:created xsi:type="dcterms:W3CDTF">2020-04-12T14:47:37Z</dcterms:created>
  <dcterms:modified xsi:type="dcterms:W3CDTF">2020-04-12T15:10:42Z</dcterms:modified>
</cp:coreProperties>
</file>