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9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2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3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8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9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7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9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03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0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9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5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3CD5ED-B33B-48DB-AA98-EF0453E17FDE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0EFEA4-F911-41A6-B6A3-699CFBC7B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6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18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6 </a:t>
            </a:r>
            <a:r>
              <a:rPr lang="en-US" dirty="0" err="1" smtClean="0"/>
              <a:t>EtHum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Teori-Teori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1840"/>
            <a:ext cx="9144000" cy="1965960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;</a:t>
            </a:r>
          </a:p>
          <a:p>
            <a:r>
              <a:rPr lang="en-US" dirty="0" err="1" smtClean="0"/>
              <a:t>Dr.Rismawaty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50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: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K.Bertens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2125"/>
            <a:ext cx="10515600" cy="38648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Utiliarianisme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Deontologi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Hedonisme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Eudemorisme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4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Utiliarianisme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orang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Deontoeonlogi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deontologi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Bahasa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deon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buruknya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buruknya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 </a:t>
            </a:r>
            <a:r>
              <a:rPr lang="en-US" dirty="0" err="1" smtClean="0"/>
              <a:t>Sebetulnya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deontology, arena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endParaRPr lang="en-US" dirty="0" smtClean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00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r>
              <a:rPr lang="en-US" dirty="0" smtClean="0"/>
              <a:t> yang </a:t>
            </a:r>
            <a:r>
              <a:rPr lang="en-US" dirty="0" err="1" smtClean="0"/>
              <a:t>memandang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Misal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err="1" smtClean="0"/>
              <a:t>Kebijaksanaan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Keadilan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Kerendahan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0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Hedonisme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orang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bahagia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sedapat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perasaan-perasaan</a:t>
            </a:r>
            <a:r>
              <a:rPr lang="en-US" dirty="0" smtClean="0"/>
              <a:t> yang </a:t>
            </a:r>
            <a:r>
              <a:rPr lang="en-US" dirty="0" err="1" smtClean="0"/>
              <a:t>menyakitkan</a:t>
            </a:r>
            <a:r>
              <a:rPr lang="en-US" dirty="0" smtClean="0"/>
              <a:t>. </a:t>
            </a:r>
            <a:r>
              <a:rPr lang="en-US" dirty="0" err="1" smtClean="0"/>
              <a:t>Hedonisme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kenikmatan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9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6 . </a:t>
            </a:r>
            <a:r>
              <a:rPr lang="en-US" dirty="0" err="1" smtClean="0"/>
              <a:t>Eudaeminisme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Bahasa Indonesia :</a:t>
            </a:r>
          </a:p>
          <a:p>
            <a:pPr marL="0" indent="0">
              <a:buNone/>
            </a:pP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filsafat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menafsirkan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tercapainya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yang </a:t>
            </a:r>
            <a:r>
              <a:rPr lang="en-US" dirty="0" err="1" smtClean="0"/>
              <a:t>paripurna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mekarnya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Merrian</a:t>
            </a:r>
            <a:r>
              <a:rPr lang="en-US" dirty="0" smtClean="0"/>
              <a:t> Webster :</a:t>
            </a:r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–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keProfesi</a:t>
            </a:r>
            <a:r>
              <a:rPr lang="en-US" dirty="0" smtClean="0"/>
              <a:t> </a:t>
            </a:r>
            <a:r>
              <a:rPr lang="en-US" dirty="0" err="1" smtClean="0"/>
              <a:t>Humas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terima</a:t>
            </a:r>
            <a:r>
              <a:rPr lang="en-US" dirty="0" smtClean="0"/>
              <a:t>  </a:t>
            </a:r>
            <a:r>
              <a:rPr lang="en-US" dirty="0" err="1" smtClean="0"/>
              <a:t>kasih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Salam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7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241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Pertemuan 6 EtHum Teori-Teori Etika</vt:lpstr>
      <vt:lpstr>(Sumber Buku : Pengantar Etika Bisnis, K.Bertens)</vt:lpstr>
      <vt:lpstr>1. Utiliarianisme </vt:lpstr>
      <vt:lpstr>2. Deontoeonlogi </vt:lpstr>
      <vt:lpstr>3. Teori hak</vt:lpstr>
      <vt:lpstr>4. Teori Keutamaan </vt:lpstr>
      <vt:lpstr>5. Hedonisme </vt:lpstr>
      <vt:lpstr>6 . Eudaeminisme</vt:lpstr>
      <vt:lpstr> Teori – teori tsb diaplikasikan keProfesi Humas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6 EtHum Teori-Teori Etika</dc:title>
  <dc:creator>Windows User</dc:creator>
  <cp:lastModifiedBy>Windows User</cp:lastModifiedBy>
  <cp:revision>10</cp:revision>
  <dcterms:created xsi:type="dcterms:W3CDTF">2020-04-13T05:18:38Z</dcterms:created>
  <dcterms:modified xsi:type="dcterms:W3CDTF">2020-04-13T05:55:26Z</dcterms:modified>
</cp:coreProperties>
</file>