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p:scale>
          <a:sx n="54" d="100"/>
          <a:sy n="54" d="100"/>
        </p:scale>
        <p:origin x="-354" y="-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4/13/2020</a:t>
            </a:fld>
            <a:endParaRPr lang="en-US"/>
          </a:p>
        </p:txBody>
      </p:sp>
      <p:sp>
        <p:nvSpPr>
          <p:cNvPr id="12" name="Rectangle 5"/>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laceholder Tanggal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Placeholder Footer 4"/>
          <p:cNvSpPr>
            <a:spLocks noGrp="1"/>
          </p:cNvSpPr>
          <p:nvPr>
            <p:ph type="ftr" sz="quarter" idx="11"/>
          </p:nvPr>
        </p:nvSpPr>
        <p:spPr/>
        <p:txBody>
          <a:bodyPr/>
          <a:lstStyle/>
          <a:p>
            <a:endParaRPr lang="en-US"/>
          </a:p>
        </p:txBody>
      </p:sp>
      <p:sp>
        <p:nvSpPr>
          <p:cNvPr id="6" name="Placeholder Nomor Slide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laceholder Tanggal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Placeholder Footer 4"/>
          <p:cNvSpPr>
            <a:spLocks noGrp="1"/>
          </p:cNvSpPr>
          <p:nvPr>
            <p:ph type="ftr" sz="quarter" idx="11"/>
          </p:nvPr>
        </p:nvSpPr>
        <p:spPr/>
        <p:txBody>
          <a:bodyPr/>
          <a:lstStyle/>
          <a:p>
            <a:endParaRPr lang="en-US"/>
          </a:p>
        </p:txBody>
      </p:sp>
      <p:sp>
        <p:nvSpPr>
          <p:cNvPr id="6" name="Placeholder Nomor Slide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laceholder Tanggal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Placeholder Footer 4"/>
          <p:cNvSpPr>
            <a:spLocks noGrp="1"/>
          </p:cNvSpPr>
          <p:nvPr>
            <p:ph type="ftr" sz="quarter" idx="11"/>
          </p:nvPr>
        </p:nvSpPr>
        <p:spPr/>
        <p:txBody>
          <a:bodyPr/>
          <a:lstStyle/>
          <a:p>
            <a:endParaRPr lang="en-US"/>
          </a:p>
        </p:txBody>
      </p:sp>
      <p:sp>
        <p:nvSpPr>
          <p:cNvPr id="6" name="Placeholder Nomor Slide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Placeholder Tanggal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Placeholder Footer 4"/>
          <p:cNvSpPr>
            <a:spLocks noGrp="1"/>
          </p:cNvSpPr>
          <p:nvPr>
            <p:ph type="ftr" sz="quarter" idx="11"/>
          </p:nvPr>
        </p:nvSpPr>
        <p:spPr/>
        <p:txBody>
          <a:bodyPr/>
          <a:lstStyle/>
          <a:p>
            <a:endParaRPr lang="en-US"/>
          </a:p>
        </p:txBody>
      </p:sp>
      <p:sp>
        <p:nvSpPr>
          <p:cNvPr id="6" name="Placeholder Nomor Slide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Placeholder Tanggal 4"/>
          <p:cNvSpPr>
            <a:spLocks noGrp="1"/>
          </p:cNvSpPr>
          <p:nvPr>
            <p:ph type="dt" sz="half" idx="10"/>
          </p:nvPr>
        </p:nvSpPr>
        <p:spPr/>
        <p:txBody>
          <a:bodyPr/>
          <a:lstStyle/>
          <a:p>
            <a:fld id="{63A1C593-65D0-4073-BCC9-577B9352EA97}" type="datetimeFigureOut">
              <a:rPr lang="en-US" smtClean="0"/>
              <a:t>4/13/2020</a:t>
            </a:fld>
            <a:endParaRPr lang="en-US"/>
          </a:p>
        </p:txBody>
      </p:sp>
      <p:sp>
        <p:nvSpPr>
          <p:cNvPr id="6" name="Placeholder Footer 5"/>
          <p:cNvSpPr>
            <a:spLocks noGrp="1"/>
          </p:cNvSpPr>
          <p:nvPr>
            <p:ph type="ftr" sz="quarter" idx="11"/>
          </p:nvPr>
        </p:nvSpPr>
        <p:spPr/>
        <p:txBody>
          <a:bodyPr/>
          <a:lstStyle/>
          <a:p>
            <a:endParaRPr lang="en-US"/>
          </a:p>
        </p:txBody>
      </p:sp>
      <p:sp>
        <p:nvSpPr>
          <p:cNvPr id="7" name="Placeholder Nomor Slide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Placeholder Tanggal 6"/>
          <p:cNvSpPr>
            <a:spLocks noGrp="1"/>
          </p:cNvSpPr>
          <p:nvPr>
            <p:ph type="dt" sz="half" idx="10"/>
          </p:nvPr>
        </p:nvSpPr>
        <p:spPr/>
        <p:txBody>
          <a:bodyPr/>
          <a:lstStyle/>
          <a:p>
            <a:fld id="{63A1C593-65D0-4073-BCC9-577B9352EA97}" type="datetimeFigureOut">
              <a:rPr lang="en-US" smtClean="0"/>
              <a:t>4/13/2020</a:t>
            </a:fld>
            <a:endParaRPr lang="en-US"/>
          </a:p>
        </p:txBody>
      </p:sp>
      <p:sp>
        <p:nvSpPr>
          <p:cNvPr id="8" name="Placeholder Footer 7"/>
          <p:cNvSpPr>
            <a:spLocks noGrp="1"/>
          </p:cNvSpPr>
          <p:nvPr>
            <p:ph type="ftr" sz="quarter" idx="11"/>
          </p:nvPr>
        </p:nvSpPr>
        <p:spPr/>
        <p:txBody>
          <a:bodyPr/>
          <a:lstStyle/>
          <a:p>
            <a:endParaRPr lang="en-US"/>
          </a:p>
        </p:txBody>
      </p:sp>
      <p:sp>
        <p:nvSpPr>
          <p:cNvPr id="9" name="Placeholder Nomor Slide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Placeholder Tanggal 2"/>
          <p:cNvSpPr>
            <a:spLocks noGrp="1"/>
          </p:cNvSpPr>
          <p:nvPr>
            <p:ph type="dt" sz="half" idx="10"/>
          </p:nvPr>
        </p:nvSpPr>
        <p:spPr/>
        <p:txBody>
          <a:bodyPr/>
          <a:lstStyle/>
          <a:p>
            <a:fld id="{63A1C593-65D0-4073-BCC9-577B9352EA97}" type="datetimeFigureOut">
              <a:rPr lang="en-US" smtClean="0"/>
              <a:t>4/13/2020</a:t>
            </a:fld>
            <a:endParaRPr lang="en-US"/>
          </a:p>
        </p:txBody>
      </p:sp>
      <p:sp>
        <p:nvSpPr>
          <p:cNvPr id="4" name="Placeholder Footer 3"/>
          <p:cNvSpPr>
            <a:spLocks noGrp="1"/>
          </p:cNvSpPr>
          <p:nvPr>
            <p:ph type="ftr" sz="quarter" idx="11"/>
          </p:nvPr>
        </p:nvSpPr>
        <p:spPr/>
        <p:txBody>
          <a:bodyPr/>
          <a:lstStyle/>
          <a:p>
            <a:endParaRPr lang="en-US"/>
          </a:p>
        </p:txBody>
      </p:sp>
      <p:sp>
        <p:nvSpPr>
          <p:cNvPr id="5" name="Placeholder Nomor Slide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ceholder Tanggal 1"/>
          <p:cNvSpPr>
            <a:spLocks noGrp="1"/>
          </p:cNvSpPr>
          <p:nvPr>
            <p:ph type="dt" sz="half" idx="10"/>
          </p:nvPr>
        </p:nvSpPr>
        <p:spPr/>
        <p:txBody>
          <a:bodyPr/>
          <a:lstStyle/>
          <a:p>
            <a:fld id="{63A1C593-65D0-4073-BCC9-577B9352EA97}" type="datetimeFigureOut">
              <a:rPr lang="en-US" smtClean="0"/>
              <a:t>4/13/2020</a:t>
            </a:fld>
            <a:endParaRPr lang="en-US"/>
          </a:p>
        </p:txBody>
      </p:sp>
      <p:sp>
        <p:nvSpPr>
          <p:cNvPr id="3" name="Placeholder Footer 2"/>
          <p:cNvSpPr>
            <a:spLocks noGrp="1"/>
          </p:cNvSpPr>
          <p:nvPr>
            <p:ph type="ftr" sz="quarter" idx="11"/>
          </p:nvPr>
        </p:nvSpPr>
        <p:spPr/>
        <p:txBody>
          <a:bodyPr/>
          <a:lstStyle/>
          <a:p>
            <a:endParaRPr lang="en-US"/>
          </a:p>
        </p:txBody>
      </p:sp>
      <p:sp>
        <p:nvSpPr>
          <p:cNvPr id="4" name="Placeholder Nomor Slide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Placeholder Tanggal 4"/>
          <p:cNvSpPr>
            <a:spLocks noGrp="1"/>
          </p:cNvSpPr>
          <p:nvPr>
            <p:ph type="dt" sz="half" idx="10"/>
          </p:nvPr>
        </p:nvSpPr>
        <p:spPr/>
        <p:txBody>
          <a:bodyPr/>
          <a:lstStyle/>
          <a:p>
            <a:fld id="{63A1C593-65D0-4073-BCC9-577B9352EA97}" type="datetimeFigureOut">
              <a:rPr lang="en-US" smtClean="0"/>
              <a:t>4/13/2020</a:t>
            </a:fld>
            <a:endParaRPr lang="en-US"/>
          </a:p>
        </p:txBody>
      </p:sp>
      <p:sp>
        <p:nvSpPr>
          <p:cNvPr id="6" name="Placeholder Footer 5"/>
          <p:cNvSpPr>
            <a:spLocks noGrp="1"/>
          </p:cNvSpPr>
          <p:nvPr>
            <p:ph type="ftr" sz="quarter" idx="11"/>
          </p:nvPr>
        </p:nvSpPr>
        <p:spPr/>
        <p:txBody>
          <a:bodyPr/>
          <a:lstStyle/>
          <a:p>
            <a:endParaRPr lang="en-US"/>
          </a:p>
        </p:txBody>
      </p:sp>
      <p:sp>
        <p:nvSpPr>
          <p:cNvPr id="7" name="Placeholder Nomor Slide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Placeholder Tanggal 4"/>
          <p:cNvSpPr>
            <a:spLocks noGrp="1"/>
          </p:cNvSpPr>
          <p:nvPr>
            <p:ph type="dt" sz="half" idx="10"/>
          </p:nvPr>
        </p:nvSpPr>
        <p:spPr/>
        <p:txBody>
          <a:bodyPr/>
          <a:lstStyle/>
          <a:p>
            <a:fld id="{63A1C593-65D0-4073-BCC9-577B9352EA97}" type="datetimeFigureOut">
              <a:rPr lang="en-US" smtClean="0"/>
              <a:t>4/13/2020</a:t>
            </a:fld>
            <a:endParaRPr lang="en-US"/>
          </a:p>
        </p:txBody>
      </p:sp>
      <p:sp>
        <p:nvSpPr>
          <p:cNvPr id="6" name="Placeholder Footer 5"/>
          <p:cNvSpPr>
            <a:spLocks noGrp="1"/>
          </p:cNvSpPr>
          <p:nvPr>
            <p:ph type="ftr" sz="quarter" idx="11"/>
          </p:nvPr>
        </p:nvSpPr>
        <p:spPr/>
        <p:txBody>
          <a:bodyPr/>
          <a:lstStyle/>
          <a:p>
            <a:endParaRPr lang="en-US"/>
          </a:p>
        </p:txBody>
      </p:sp>
      <p:sp>
        <p:nvSpPr>
          <p:cNvPr id="7" name="Placeholder Nomor Slide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7730067" y="4438650"/>
            <a:ext cx="4453467" cy="2333625"/>
          </a:xfrm>
          <a:prstGeom prst="rect">
            <a:avLst/>
          </a:prstGeom>
          <a:noFill/>
          <a:ln w="9525">
            <a:noFill/>
          </a:ln>
        </p:spPr>
      </p:pic>
      <p:sp>
        <p:nvSpPr>
          <p:cNvPr id="1028" name="Rectangle 4"/>
          <p:cNvSpPr>
            <a:spLocks noGrp="1"/>
          </p:cNvSpPr>
          <p:nvPr>
            <p:ph type="title"/>
          </p:nvPr>
        </p:nvSpPr>
        <p:spPr>
          <a:xfrm>
            <a:off x="609600" y="274638"/>
            <a:ext cx="10972800" cy="1143000"/>
          </a:xfrm>
          <a:prstGeom prst="rect">
            <a:avLst/>
          </a:prstGeom>
          <a:noFill/>
          <a:ln w="9525">
            <a:noFill/>
          </a:ln>
        </p:spPr>
        <p:txBody>
          <a:bodyPr anchor="ctr"/>
          <a:lstStyle/>
          <a:p>
            <a:pPr lvl="0"/>
            <a:r>
              <a:rPr lang="en-US" altLang="zh-CN" dirty="0"/>
              <a:t>Click to edit Master title style</a:t>
            </a:r>
          </a:p>
        </p:txBody>
      </p:sp>
      <p:sp>
        <p:nvSpPr>
          <p:cNvPr id="1029" name="Rectangle 5"/>
          <p:cNvSpPr>
            <a:spLocks noGrp="1"/>
          </p:cNvSpPr>
          <p:nvPr>
            <p:ph type="body" idx="1"/>
          </p:nvPr>
        </p:nvSpPr>
        <p:spPr>
          <a:xfrm>
            <a:off x="609600" y="1600200"/>
            <a:ext cx="109728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4/13/2020</a:t>
            </a:fld>
            <a:endParaRPr lang="en-US"/>
          </a:p>
        </p:txBody>
      </p:sp>
      <p:sp>
        <p:nvSpPr>
          <p:cNvPr id="1031" name="Rectangle 7"/>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KELOMPOK 3</a:t>
            </a:r>
          </a:p>
        </p:txBody>
      </p:sp>
      <p:sp>
        <p:nvSpPr>
          <p:cNvPr id="3" name="Subtitle 2"/>
          <p:cNvSpPr>
            <a:spLocks noGrp="1"/>
          </p:cNvSpPr>
          <p:nvPr>
            <p:ph type="subTitle" idx="1"/>
          </p:nvPr>
        </p:nvSpPr>
        <p:spPr/>
        <p:txBody>
          <a:bodyPr/>
          <a:lstStyle/>
          <a:p>
            <a:r>
              <a:rPr lang="en-US"/>
              <a:t>Disusun oleh:</a:t>
            </a:r>
          </a:p>
          <a:p>
            <a:r>
              <a:rPr lang="en-US"/>
              <a:t>Ibnul Yasari Rahmat (52019035)</a:t>
            </a:r>
          </a:p>
          <a:p>
            <a:r>
              <a:rPr lang="en-US"/>
              <a:t>Selva Nabila (52019002)</a:t>
            </a:r>
          </a:p>
          <a:p>
            <a:r>
              <a:rPr lang="en-US"/>
              <a:t>Tesya Safrini (52019007)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en-US" altLang="id-ID"/>
              <a:t>HAK dan KEWAJIBAN WNI</a:t>
            </a:r>
          </a:p>
        </p:txBody>
      </p:sp>
      <p:sp>
        <p:nvSpPr>
          <p:cNvPr id="3" name="Placeholder Konten 2"/>
          <p:cNvSpPr>
            <a:spLocks noGrp="1"/>
          </p:cNvSpPr>
          <p:nvPr>
            <p:ph idx="1"/>
          </p:nvPr>
        </p:nvSpPr>
        <p:spPr/>
        <p:txBody>
          <a:bodyPr/>
          <a:lstStyle/>
          <a:p>
            <a:r>
              <a:rPr lang="en-US" altLang="id-ID"/>
              <a:t>Pengertian HAK, KEWAJIBAN, dan WARGA NEGARA</a:t>
            </a:r>
          </a:p>
          <a:p>
            <a:pPr lvl="1"/>
            <a:r>
              <a:rPr lang="en-US" altLang="id-ID"/>
              <a:t>Hak adalah segala sesuatu yang harus didapatkan oleh setiap orang yang telah lahir bahkan sebelum lahir</a:t>
            </a:r>
          </a:p>
          <a:p>
            <a:pPr lvl="1"/>
            <a:r>
              <a:rPr lang="en-US" altLang="id-ID"/>
              <a:t>Kewajiban adalah sesuatu yang wajib kita lakukan demi memdapatkan hak dan wewenang kita</a:t>
            </a:r>
          </a:p>
          <a:p>
            <a:pPr lvl="1"/>
            <a:r>
              <a:rPr lang="en-US" altLang="id-ID"/>
              <a:t>Warga Negara Indonesia (WNI) adalah orang yang diakui oleh UU sebagai warga negara Republik Indonesia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en-US" altLang="id-ID"/>
              <a:t>HAK dan KEWAJIBAN WNI</a:t>
            </a:r>
          </a:p>
        </p:txBody>
      </p:sp>
      <p:sp>
        <p:nvSpPr>
          <p:cNvPr id="3" name="Placeholder Konten 2"/>
          <p:cNvSpPr>
            <a:spLocks noGrp="1"/>
          </p:cNvSpPr>
          <p:nvPr>
            <p:ph idx="1"/>
          </p:nvPr>
        </p:nvSpPr>
        <p:spPr/>
        <p:txBody>
          <a:bodyPr/>
          <a:lstStyle/>
          <a:p>
            <a:r>
              <a:rPr lang="en-US" altLang="id-ID"/>
              <a:t>CONTOH HAK WNI</a:t>
            </a:r>
          </a:p>
          <a:p>
            <a:pPr lvl="2"/>
            <a:r>
              <a:rPr lang="en-US" altLang="id-ID"/>
              <a:t>setiap warga berhak memeluk agama masing-masing</a:t>
            </a:r>
          </a:p>
          <a:p>
            <a:pPr lvl="2"/>
            <a:r>
              <a:rPr lang="en-US" altLang="id-ID"/>
              <a:t>berhak menyuarakan pendapat</a:t>
            </a:r>
          </a:p>
          <a:p>
            <a:pPr lvl="2"/>
            <a:r>
              <a:rPr lang="en-US" altLang="id-ID"/>
              <a:t>berhak menerima pendidikan</a:t>
            </a:r>
          </a:p>
          <a:p>
            <a:pPr lvl="2"/>
            <a:r>
              <a:rPr lang="en-US" altLang="id-ID"/>
              <a:t>berhak ada pada kedudukan hukum yang sama</a:t>
            </a:r>
          </a:p>
          <a:p>
            <a:pPr lvl="2"/>
            <a:r>
              <a:rPr lang="en-US" altLang="id-ID"/>
              <a:t>berhak mendpat penghidupan yang layak</a:t>
            </a:r>
          </a:p>
          <a:p>
            <a:pPr lvl="2"/>
            <a:r>
              <a:rPr lang="en-US" altLang="id-ID"/>
              <a:t>berhak untuk menikah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endParaRPr lang="id-ID" altLang="en-US"/>
          </a:p>
        </p:txBody>
      </p:sp>
      <p:sp>
        <p:nvSpPr>
          <p:cNvPr id="3" name="Placeholder Konten 2"/>
          <p:cNvSpPr>
            <a:spLocks noGrp="1"/>
          </p:cNvSpPr>
          <p:nvPr>
            <p:ph idx="1"/>
          </p:nvPr>
        </p:nvSpPr>
        <p:spPr/>
        <p:txBody>
          <a:bodyPr/>
          <a:lstStyle/>
          <a:p>
            <a:r>
              <a:rPr lang="en-US" altLang="id-ID"/>
              <a:t>CONTOH KEWAJIBAN WNI</a:t>
            </a:r>
          </a:p>
          <a:p>
            <a:pPr lvl="2"/>
            <a:r>
              <a:rPr lang="en-US" altLang="id-ID"/>
              <a:t>wajib membayar pajak</a:t>
            </a:r>
          </a:p>
          <a:p>
            <a:pPr lvl="2"/>
            <a:r>
              <a:rPr lang="en-US" altLang="id-ID"/>
              <a:t>wajib menaati peraturan</a:t>
            </a:r>
          </a:p>
          <a:p>
            <a:pPr lvl="2"/>
            <a:r>
              <a:rPr lang="en-US" altLang="id-ID"/>
              <a:t>wajib menghargai orang lain</a:t>
            </a:r>
          </a:p>
          <a:p>
            <a:pPr lvl="2"/>
            <a:r>
              <a:rPr lang="en-US" altLang="id-ID"/>
              <a:t>wajib mengikuti pendidikan dasar</a:t>
            </a:r>
          </a:p>
          <a:p>
            <a:pPr lvl="2"/>
            <a:r>
              <a:rPr lang="en-US" altLang="id-ID"/>
              <a:t>wajib membela negara</a:t>
            </a:r>
          </a:p>
          <a:p>
            <a:pPr lvl="2"/>
            <a:endParaRPr lang="en-US" alt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en-US" altLang="id-ID"/>
              <a:t>	WARGA NEGARA INDONESIA</a:t>
            </a:r>
          </a:p>
        </p:txBody>
      </p:sp>
      <p:sp>
        <p:nvSpPr>
          <p:cNvPr id="3" name="Placeholder Konten 2"/>
          <p:cNvSpPr>
            <a:spLocks noGrp="1"/>
          </p:cNvSpPr>
          <p:nvPr>
            <p:ph idx="1"/>
          </p:nvPr>
        </p:nvSpPr>
        <p:spPr>
          <a:xfrm>
            <a:off x="609600" y="1321435"/>
            <a:ext cx="9519920" cy="5558790"/>
          </a:xfrm>
        </p:spPr>
        <p:txBody>
          <a:bodyPr/>
          <a:lstStyle/>
          <a:p>
            <a:r>
              <a:rPr lang="en-US" altLang="id-ID" sz="2000"/>
              <a:t>Siapakah yang berhka menjadi Warga Negara Indonesia:</a:t>
            </a:r>
          </a:p>
          <a:p>
            <a:pPr marL="457200" lvl="1" indent="0">
              <a:buNone/>
            </a:pPr>
            <a:r>
              <a:rPr lang="en-US" altLang="id-ID" sz="1800" b="1"/>
              <a:t>Kewarganegaraan Republik Indonesia diatur dalam UU no. 12 tahun 2006 tentang Kewarganegaraan Republik Indonesia. Menurut UU ini, orang yang menjadi Warga Negara Indonesia (WNI) adalah </a:t>
            </a:r>
          </a:p>
          <a:p>
            <a:pPr lvl="1">
              <a:buFont typeface="Arial" panose="020B0604020202020204" pitchFamily="34" charset="0"/>
              <a:buChar char="•"/>
            </a:pPr>
            <a:r>
              <a:rPr lang="en-US" altLang="id-ID" sz="1800" b="1"/>
              <a:t>1.  setiap orang yang sebelum berlakunya UU tersebut telah menjadi WNI</a:t>
            </a:r>
          </a:p>
          <a:p>
            <a:pPr lvl="1">
              <a:buFont typeface="Arial" panose="020B0604020202020204" pitchFamily="34" charset="0"/>
              <a:buChar char="•"/>
            </a:pPr>
            <a:r>
              <a:rPr lang="en-US" altLang="id-ID" sz="1800" b="1"/>
              <a:t>2.  anak yang lahir dari perkawinan yang sah dari ayah dan ibu WNI</a:t>
            </a:r>
          </a:p>
          <a:p>
            <a:pPr lvl="1">
              <a:buFont typeface="Arial" panose="020B0604020202020204" pitchFamily="34" charset="0"/>
              <a:buChar char="•"/>
            </a:pPr>
            <a:r>
              <a:rPr lang="en-US" altLang="id-ID" sz="1800" b="1"/>
              <a:t>3.  anak yang lahir dari perkawinan yang sah dari seorang ayah WNI dan ibu      warga negara asing (WNA), atau sebaliknya</a:t>
            </a:r>
          </a:p>
          <a:p>
            <a:pPr lvl="1">
              <a:buFont typeface="Arial" panose="020B0604020202020204" pitchFamily="34" charset="0"/>
              <a:buChar char="•"/>
            </a:pPr>
            <a:r>
              <a:rPr lang="en-US" altLang="id-ID" sz="1800" b="1"/>
              <a:t>4.  anak yang lahir dari perkawinan yang sah dari seorang ibu WNI dan ayah yang tidak memiliki kewarganegaraan atau hukum negara asal sang ayah tidak memberikan kewarganegaraan kepada anak tersebut</a:t>
            </a:r>
          </a:p>
          <a:p>
            <a:pPr lvl="1">
              <a:buFont typeface="Arial" panose="020B0604020202020204" pitchFamily="34" charset="0"/>
              <a:buChar char="•"/>
            </a:pPr>
            <a:r>
              <a:rPr lang="en-US" altLang="id-ID" sz="1800" b="1"/>
              <a:t>5.  anak yang lahir dalam tenggang waktu 300 hari setelah ayahnya meninggal dunia dari perkawinan yang sah, dan ayahnya itu seorang WNI</a:t>
            </a:r>
          </a:p>
          <a:p>
            <a:pPr lvl="1">
              <a:buFont typeface="Arial" panose="020B0604020202020204" pitchFamily="34" charset="0"/>
              <a:buChar char="•"/>
            </a:pPr>
            <a:r>
              <a:rPr lang="en-US" altLang="id-ID" sz="1800" b="1"/>
              <a:t>6.  anak yang lahir di luar perkawinan yang sah dari ibu WNI</a:t>
            </a:r>
          </a:p>
          <a:p>
            <a:pPr lvl="1">
              <a:buFont typeface="Arial" panose="020B0604020202020204" pitchFamily="34" charset="0"/>
              <a:buChar char="•"/>
            </a:pPr>
            <a:r>
              <a:rPr lang="en-US" altLang="id-ID" sz="1800" b="1"/>
              <a:t>7.  anak yang lahir di luar perkawinan yang sah dari ibu WNA yang diakui oleh seorang ayah WNI sebagai anaknya dan pengakuan itu dilakukan sebelum anak tersebut berusia 18 tahun atau belum kawin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09600" y="274955"/>
            <a:ext cx="10972800" cy="382905"/>
          </a:xfrm>
        </p:spPr>
        <p:txBody>
          <a:bodyPr/>
          <a:lstStyle/>
          <a:p>
            <a:endParaRPr lang="id-ID" altLang="en-US"/>
          </a:p>
        </p:txBody>
      </p:sp>
      <p:sp>
        <p:nvSpPr>
          <p:cNvPr id="3" name="Placeholder Konten 2"/>
          <p:cNvSpPr>
            <a:spLocks noGrp="1"/>
          </p:cNvSpPr>
          <p:nvPr>
            <p:ph idx="1"/>
          </p:nvPr>
        </p:nvSpPr>
        <p:spPr>
          <a:xfrm>
            <a:off x="609600" y="1460500"/>
            <a:ext cx="10972800" cy="4665980"/>
          </a:xfrm>
        </p:spPr>
        <p:txBody>
          <a:bodyPr/>
          <a:lstStyle/>
          <a:p>
            <a:r>
              <a:rPr lang="id-ID" altLang="en-US" sz="2000" b="1"/>
              <a:t>8.  anak yang lahir di wilayah negara Republik Indonesia yang pada waktu lahir tidak jelas status kewarganegaraan ayah dan ibunya.</a:t>
            </a:r>
          </a:p>
          <a:p>
            <a:r>
              <a:rPr lang="id-ID" altLang="en-US" sz="2000" b="1"/>
              <a:t>9.  anak yang baru lahir yang ditemukan di wilayah negara Republik Indonesia selama ayah dan ibunya tidak diketahui</a:t>
            </a:r>
          </a:p>
          <a:p>
            <a:r>
              <a:rPr lang="id-ID" altLang="en-US" sz="2000" b="1"/>
              <a:t>10. anak yang lahir di wilayah negara Republik Indonesia apabila ayah dan ibunya tidak memiliki kewarganegaraan atau tidak diketahui keberadaannya</a:t>
            </a:r>
          </a:p>
          <a:p>
            <a:r>
              <a:rPr lang="id-ID" altLang="en-US" sz="2000" b="1"/>
              <a:t>11. anak yang dilahirkan di luar wilayah Republik Indonesia dari ayah dan ibu WNI, yang karena ketentuan dari negara tempat anak tersebut dilahirkan memberikan kewarganegaraan kepada anak yang bersangkutan</a:t>
            </a:r>
          </a:p>
          <a:p>
            <a:r>
              <a:rPr lang="id-ID" altLang="en-US" sz="2000" b="1"/>
              <a:t>12. anak dari seorang ayah atau ibu yang telah dikabulkan permohonan kewarganegaraannya, kemudian ayah atau ibunya meninggal dunia sebelum mengucapkan sumpah atau menyatakan janji se</a:t>
            </a:r>
            <a:r>
              <a:rPr lang="en-US" altLang="id-ID" sz="2000" b="1"/>
              <a:t>tia.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endParaRPr lang="id-ID" altLang="en-US"/>
          </a:p>
        </p:txBody>
      </p:sp>
      <p:sp>
        <p:nvSpPr>
          <p:cNvPr id="3" name="Placeholder Konten 2"/>
          <p:cNvSpPr>
            <a:spLocks noGrp="1"/>
          </p:cNvSpPr>
          <p:nvPr>
            <p:ph idx="1"/>
          </p:nvPr>
        </p:nvSpPr>
        <p:spPr>
          <a:xfrm>
            <a:off x="609600" y="937895"/>
            <a:ext cx="10972800" cy="5669280"/>
          </a:xfrm>
        </p:spPr>
        <p:txBody>
          <a:bodyPr/>
          <a:lstStyle/>
          <a:p>
            <a:pPr marL="0" indent="0">
              <a:buNone/>
            </a:pPr>
            <a:r>
              <a:rPr lang="id-ID" altLang="en-US" sz="2000" b="1"/>
              <a:t>Selain itu, diakui pula sebagai WNI bagi </a:t>
            </a:r>
          </a:p>
          <a:p>
            <a:r>
              <a:rPr lang="id-ID" altLang="en-US" sz="2000" b="1"/>
              <a:t>1.  anak WNI yang lahir di luar perkawinan yang sah, belum berusia 18 tahun dan belum kawin, diakui secara sah oleh ayahnya yang berkewarganegaraan asing</a:t>
            </a:r>
          </a:p>
          <a:p>
            <a:r>
              <a:rPr lang="id-ID" altLang="en-US" sz="2000" b="1"/>
              <a:t>2.  anak WNI yang belum berusia lima tahun, yang diangkat secara sah sebagai anak oleh WNA berdasarkan penetapan pengadila</a:t>
            </a:r>
            <a:r>
              <a:rPr lang="en-US" altLang="id-ID" sz="2000" b="1"/>
              <a:t>n</a:t>
            </a:r>
            <a:endParaRPr lang="id-ID" altLang="en-US" sz="2000" b="1"/>
          </a:p>
          <a:p>
            <a:r>
              <a:rPr lang="id-ID" altLang="en-US" sz="2000" b="1"/>
              <a:t>3.  anak yang belum berusia 18 tahun atau belum kawin, berada dan bertempat tinggal di wilayah RI, yang ayah atau ibunya memperoleh kewarganegaraan Indonesia</a:t>
            </a:r>
          </a:p>
          <a:p>
            <a:r>
              <a:rPr lang="id-ID" altLang="en-US" sz="2000" b="1"/>
              <a:t>4.  anak WNA yang belum berusia lima tahun yang diangkat anak secara sah menurut penetapan pengadilan sebagai anak oleh WNI.</a:t>
            </a:r>
          </a:p>
          <a:p>
            <a:pPr marL="0" indent="0">
              <a:buNone/>
            </a:pPr>
            <a:r>
              <a:rPr lang="id-ID" altLang="en-US" sz="2000" b="1"/>
              <a:t>Kewarganegaraan Indonesia juga diperoleh bagi seseorang yang termasuk dalam situasi sebagai berikut: </a:t>
            </a:r>
          </a:p>
          <a:p>
            <a:r>
              <a:rPr lang="id-ID" altLang="en-US" sz="2000" b="1"/>
              <a:t>1.  Anak yang belum berusia 18 tahun atau belum kawin, berada dan bertempat tinggal di wilayah Republik Indonesia, yang ayah atau ibunya memperoleh kewarganegaraan Indonesia</a:t>
            </a:r>
          </a:p>
          <a:p>
            <a:r>
              <a:rPr lang="id-ID" altLang="en-US" sz="2000" b="1"/>
              <a:t>2.  Anak warga negara asing yang belum berusia lima tahun yang diangkat anak secara sah menurut penetapan pengadilan sebagai anak oleh warga negara Indonesia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en-US" altLang="id-ID"/>
              <a:t>SEKIAN TERIMA KASIH</a:t>
            </a:r>
          </a:p>
        </p:txBody>
      </p:sp>
      <p:pic>
        <p:nvPicPr>
          <p:cNvPr id="4" name="Placeholder Konten 3" descr="ULTRAMEN"/>
          <p:cNvPicPr>
            <a:picLocks noGrp="1" noChangeAspect="1"/>
          </p:cNvPicPr>
          <p:nvPr>
            <p:ph sz="half" idx="2"/>
          </p:nvPr>
        </p:nvPicPr>
        <p:blipFill>
          <a:blip r:embed="rId2"/>
          <a:stretch>
            <a:fillRect/>
          </a:stretch>
        </p:blipFill>
        <p:spPr>
          <a:xfrm>
            <a:off x="-94615" y="1324610"/>
            <a:ext cx="12331065" cy="5600700"/>
          </a:xfrm>
          <a:prstGeom prst="rect">
            <a:avLst/>
          </a:prstGeom>
        </p:spPr>
      </p:pic>
      <p:sp>
        <p:nvSpPr>
          <p:cNvPr id="3" name="Placeholder Konten 2"/>
          <p:cNvSpPr>
            <a:spLocks noGrp="1"/>
          </p:cNvSpPr>
          <p:nvPr>
            <p:ph sz="half" idx="1"/>
          </p:nvPr>
        </p:nvSpPr>
        <p:spPr>
          <a:xfrm>
            <a:off x="609600" y="1600200"/>
            <a:ext cx="4469765" cy="4123690"/>
          </a:xfrm>
        </p:spPr>
        <p:txBody>
          <a:bodyPr/>
          <a:lstStyle/>
          <a:p>
            <a:pPr marL="0" indent="0">
              <a:buNone/>
            </a:pPr>
            <a:r>
              <a:rPr lang="en-US" altLang="id-ID"/>
              <a:t>ADA YANG DI TANYAKAN??</a:t>
            </a:r>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625</Words>
  <Application>Microsoft Office PowerPoint</Application>
  <PresentationFormat>Custom</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Business Cooperate</vt:lpstr>
      <vt:lpstr>KELOMPOK 3</vt:lpstr>
      <vt:lpstr>HAK dan KEWAJIBAN WNI</vt:lpstr>
      <vt:lpstr>HAK dan KEWAJIBAN WNI</vt:lpstr>
      <vt:lpstr>PowerPoint Presentation</vt:lpstr>
      <vt:lpstr> WARGA NEGARA INDONESIA</vt:lpstr>
      <vt:lpstr>PowerPoint Presentation</vt:lpstr>
      <vt:lpstr>PowerPoint Presentation</vt:lpstr>
      <vt:lpstr>SEKIAN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KELOMPOK 3</dc:title>
  <dc:creator>Suryanto</dc:creator>
  <cp:lastModifiedBy>RAHASIA</cp:lastModifiedBy>
  <cp:revision>2</cp:revision>
  <dcterms:created xsi:type="dcterms:W3CDTF">2020-04-06T01:24:26Z</dcterms:created>
  <dcterms:modified xsi:type="dcterms:W3CDTF">2020-04-13T08:08:17Z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1057-11.2.0.9255</vt:lpwstr>
  </property>
</Properties>
</file>