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8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7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787-1419-4B23-BB6C-A2B25075113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7976-95C6-436F-A3C5-C62942CA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429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Hubungan</a:t>
            </a:r>
            <a:r>
              <a:rPr lang="en-US" sz="3200" b="1" dirty="0" smtClean="0">
                <a:solidFill>
                  <a:srgbClr val="FF0000"/>
                </a:solidFill>
              </a:rPr>
              <a:t> Media Massa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Masyarakat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manap\komas\New folder\komas 16\teori komas\teori-komunikasi-massa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3067"/>
            <a:ext cx="8077200" cy="55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nap\komas\New folder\komas 16\teori komas\teori-komunikasi-massa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231"/>
            <a:ext cx="8915399" cy="66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nap\komas\New folder\komas 16\teori komas\teori-komunikasi-massa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0" y="353532"/>
            <a:ext cx="8479039" cy="63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nap\komas\New folder\komas 16\teori komas\teori-komunikasi-massa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837"/>
            <a:ext cx="8534399" cy="64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nap\komas\New folder\komas 16\teori komas\teori-komunikasi-massa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41467"/>
            <a:ext cx="8224827" cy="61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nap\komas\New folder\komas 16\teori komas\teori-komunikasi-massa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305799" cy="62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anap\komas\New folder\komas 16\teori komas\teori-komunikasi-massa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" y="457201"/>
            <a:ext cx="801802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nap\komas\New folder\komas 16\teori komas\teori-komunikasi-massa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061"/>
            <a:ext cx="8610600" cy="64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nap\komas\New folder\komas 16\teori komas\teori-komunikasi-massa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383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manap\komas\New folder\komas 16\teori komas\teori-komunikasi-massa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837"/>
            <a:ext cx="8610600" cy="64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3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nap\komas\New folder\komas 16\teori komas\teori-komunikasi-massa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299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7200"/>
            <a:ext cx="6400800" cy="690563"/>
          </a:xfrm>
        </p:spPr>
        <p:txBody>
          <a:bodyPr/>
          <a:lstStyle/>
          <a:p>
            <a:endParaRPr lang="en-US"/>
          </a:p>
        </p:txBody>
      </p:sp>
      <p:pic>
        <p:nvPicPr>
          <p:cNvPr id="1068" name="Picture 44" descr="D:\manap\komas\New folder\komas 16\teori komas\teori-komunikasi-massa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399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anap\komas\New folder\komas 16\teori komas\teori-komunikasi-massa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2" y="282466"/>
            <a:ext cx="8860038" cy="64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anap\komas\New folder\komas 16\teori komas\teori-komunikasi-massa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1" y="188708"/>
            <a:ext cx="8631757" cy="64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nap\komas\New folder\komas 16\teori komas\teori-komunikasi-massa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7904"/>
            <a:ext cx="7381875" cy="55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nap\komas\New folder\komas 16\teori komas\teori-komunikasi-massa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466"/>
            <a:ext cx="8153399" cy="61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nap\komas\New folder\komas 16\teori komas\teori-komunikasi-massa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77227" cy="62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nap\komas\New folder\komas 16\teori komas\teori-komunikasi-massa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1"/>
            <a:ext cx="8555239" cy="64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nap\komas\New folder\komas 16\teori komas\teori-komunikasi-massa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467"/>
            <a:ext cx="8686800" cy="65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nap\komas\New folder\komas 16\teori komas\teori-komunikasi-massa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anap\komas\New folder\komas 16\teori komas\teori-komunikasi-massa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7"/>
            <a:ext cx="8762999" cy="65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Hubungan Media Massa dan Masyarakat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Komunikasi Mas</dc:title>
  <dc:creator>acer</dc:creator>
  <cp:lastModifiedBy>acer</cp:lastModifiedBy>
  <cp:revision>4</cp:revision>
  <dcterms:created xsi:type="dcterms:W3CDTF">2020-04-13T10:08:37Z</dcterms:created>
  <dcterms:modified xsi:type="dcterms:W3CDTF">2020-04-13T10:40:02Z</dcterms:modified>
</cp:coreProperties>
</file>