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30" r:id="rId3"/>
    <p:sldId id="331" r:id="rId4"/>
    <p:sldId id="332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1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13/04/20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2362200"/>
            <a:ext cx="5638800" cy="2513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150" dirty="0" smtClean="0">
                <a:latin typeface="Calibri"/>
                <a:ea typeface="+mj-ea"/>
                <a:cs typeface="Calibri"/>
              </a:rPr>
              <a:t>Color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MK. KA 1 Adobe Illustrator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Grafis</a:t>
            </a:r>
            <a:r>
              <a:rPr lang="en-US" sz="1400" dirty="0" smtClean="0">
                <a:solidFill>
                  <a:schemeClr val="tx1"/>
                </a:solidFill>
              </a:rPr>
              <a:t>  – UNIKOM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Latihan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98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817370"/>
            <a:ext cx="7315200" cy="52806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 smtClean="0"/>
          </a:p>
          <a:p>
            <a:r>
              <a:rPr lang="en-US" sz="1700" dirty="0" err="1">
                <a:solidFill>
                  <a:srgbClr val="FF0000"/>
                </a:solidFill>
              </a:rPr>
              <a:t>M</a:t>
            </a:r>
            <a:r>
              <a:rPr lang="en-US" sz="1700" dirty="0" err="1" smtClean="0">
                <a:solidFill>
                  <a:srgbClr val="FF0000"/>
                </a:solidFill>
              </a:rPr>
              <a:t>ahasiswa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diminta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berkreasi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membuat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sebuah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Kastil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sederhana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700" dirty="0" err="1" smtClean="0">
                <a:solidFill>
                  <a:srgbClr val="FF0000"/>
                </a:solidFill>
              </a:rPr>
              <a:t>Bertujuan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melatih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penggunaan</a:t>
            </a:r>
            <a:r>
              <a:rPr lang="en-US" sz="1700" dirty="0" smtClean="0">
                <a:solidFill>
                  <a:srgbClr val="FF0000"/>
                </a:solidFill>
              </a:rPr>
              <a:t> Shape Tool, Pathfinder, </a:t>
            </a:r>
            <a:r>
              <a:rPr lang="en-US" sz="1700" dirty="0" err="1" smtClean="0">
                <a:solidFill>
                  <a:srgbClr val="FF0000"/>
                </a:solidFill>
              </a:rPr>
              <a:t>dan</a:t>
            </a:r>
            <a:r>
              <a:rPr lang="en-US" sz="1700" dirty="0" smtClean="0">
                <a:solidFill>
                  <a:srgbClr val="FF0000"/>
                </a:solidFill>
              </a:rPr>
              <a:t> Coloring.</a:t>
            </a:r>
          </a:p>
          <a:p>
            <a:r>
              <a:rPr lang="en-US" sz="1700" dirty="0" err="1" smtClean="0">
                <a:solidFill>
                  <a:srgbClr val="FF0000"/>
                </a:solidFill>
              </a:rPr>
              <a:t>Boleh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mencontoh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dari</a:t>
            </a:r>
            <a:r>
              <a:rPr lang="en-US" sz="1700" dirty="0" smtClean="0">
                <a:solidFill>
                  <a:srgbClr val="FF0000"/>
                </a:solidFill>
              </a:rPr>
              <a:t> slide </a:t>
            </a:r>
            <a:r>
              <a:rPr lang="en-US" sz="1700" dirty="0" err="1" smtClean="0">
                <a:solidFill>
                  <a:srgbClr val="FF0000"/>
                </a:solidFill>
              </a:rPr>
              <a:t>setelah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, </a:t>
            </a:r>
            <a:r>
              <a:rPr lang="en-US" sz="1700" dirty="0" err="1" smtClean="0">
                <a:solidFill>
                  <a:srgbClr val="FF0000"/>
                </a:solidFill>
              </a:rPr>
              <a:t>boleh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juga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berkarya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sendiri</a:t>
            </a:r>
            <a:r>
              <a:rPr lang="en-US" sz="1700" dirty="0">
                <a:solidFill>
                  <a:srgbClr val="FF0000"/>
                </a:solidFill>
              </a:rPr>
              <a:t>.</a:t>
            </a:r>
            <a:endParaRPr lang="en-US" sz="1700" dirty="0" smtClean="0">
              <a:solidFill>
                <a:srgbClr val="FF0000"/>
              </a:solidFill>
            </a:endParaRPr>
          </a:p>
          <a:p>
            <a:r>
              <a:rPr lang="en-US" sz="1700" dirty="0" err="1" smtClean="0">
                <a:solidFill>
                  <a:srgbClr val="FF0000"/>
                </a:solidFill>
              </a:rPr>
              <a:t>Silahkan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gunakan</a:t>
            </a:r>
            <a:r>
              <a:rPr lang="en-US" sz="1700" dirty="0" smtClean="0">
                <a:solidFill>
                  <a:srgbClr val="FF0000"/>
                </a:solidFill>
              </a:rPr>
              <a:t> Adobe Illustrator </a:t>
            </a:r>
            <a:r>
              <a:rPr lang="en-US" sz="1700" dirty="0" err="1" smtClean="0">
                <a:solidFill>
                  <a:srgbClr val="FF0000"/>
                </a:solidFill>
              </a:rPr>
              <a:t>versi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manapun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tanpa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terkecuali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mempraktek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Upload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bentuk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Ai.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format </a:t>
            </a:r>
            <a:r>
              <a:rPr lang="en-US" sz="1700" dirty="0" err="1" smtClean="0">
                <a:solidFill>
                  <a:srgbClr val="FF0000"/>
                </a:solidFill>
              </a:rPr>
              <a:t>nama</a:t>
            </a:r>
            <a:r>
              <a:rPr lang="en-US" sz="1700" dirty="0" smtClean="0">
                <a:solidFill>
                  <a:srgbClr val="FF0000"/>
                </a:solidFill>
              </a:rPr>
              <a:t> file KELAS_NIM_NAMA_NAMA TUGAS ( INGAT PENAMAAN FILE HARUS SESUAI URUTAN TERSEBUT)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Di </a:t>
            </a:r>
            <a:r>
              <a:rPr lang="en-US" sz="1700" dirty="0" err="1" smtClean="0">
                <a:solidFill>
                  <a:srgbClr val="FF0000"/>
                </a:solidFill>
              </a:rPr>
              <a:t>kumpulkan</a:t>
            </a:r>
            <a:r>
              <a:rPr lang="en-US" sz="1700" dirty="0" smtClean="0">
                <a:solidFill>
                  <a:srgbClr val="FF0000"/>
                </a:solidFill>
              </a:rPr>
              <a:t>/ upload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hari</a:t>
            </a:r>
            <a:r>
              <a:rPr lang="en-US" sz="1700" dirty="0" smtClean="0">
                <a:solidFill>
                  <a:srgbClr val="FF0000"/>
                </a:solidFill>
              </a:rPr>
              <a:t> RABU 15 APRIL 2020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jam </a:t>
            </a:r>
            <a:r>
              <a:rPr lang="en-US" sz="1700" dirty="0" err="1" smtClean="0">
                <a:solidFill>
                  <a:srgbClr val="FF0000"/>
                </a:solidFill>
              </a:rPr>
              <a:t>sesuai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jadwal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perkuliahan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 err="1" smtClean="0">
                <a:solidFill>
                  <a:srgbClr val="FF0000"/>
                </a:solidFill>
              </a:rPr>
              <a:t>Perlu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diingat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tugas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ini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menjadi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syarat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mutlak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absensi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jika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ada</a:t>
            </a:r>
            <a:r>
              <a:rPr lang="en-US" sz="1700" b="1" dirty="0" smtClean="0">
                <a:solidFill>
                  <a:srgbClr val="FF0000"/>
                </a:solidFill>
              </a:rPr>
              <a:t> yang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atau</a:t>
            </a:r>
            <a:r>
              <a:rPr lang="en-US" sz="1700" b="1" dirty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telat</a:t>
            </a:r>
            <a:r>
              <a:rPr lang="en-US" sz="1700" b="1" dirty="0" smtClean="0">
                <a:solidFill>
                  <a:srgbClr val="FF0000"/>
                </a:solidFill>
              </a:rPr>
              <a:t> (</a:t>
            </a:r>
            <a:r>
              <a:rPr lang="en-US" sz="1700" b="1" dirty="0" err="1" smtClean="0">
                <a:solidFill>
                  <a:srgbClr val="FF0000"/>
                </a:solidFill>
              </a:rPr>
              <a:t>melewati</a:t>
            </a:r>
            <a:r>
              <a:rPr lang="en-US" sz="1700" b="1" dirty="0" smtClean="0">
                <a:solidFill>
                  <a:srgbClr val="FF0000"/>
                </a:solidFill>
              </a:rPr>
              <a:t> jam </a:t>
            </a:r>
            <a:r>
              <a:rPr lang="en-US" sz="1700" b="1" dirty="0" err="1" smtClean="0">
                <a:solidFill>
                  <a:srgbClr val="FF0000"/>
                </a:solidFill>
              </a:rPr>
              <a:t>matakuliah</a:t>
            </a:r>
            <a:r>
              <a:rPr lang="en-US" sz="1700" b="1" dirty="0" smtClean="0">
                <a:solidFill>
                  <a:srgbClr val="FF0000"/>
                </a:solidFill>
              </a:rPr>
              <a:t>) </a:t>
            </a:r>
            <a:r>
              <a:rPr lang="en-US" sz="1700" b="1" dirty="0" err="1" smtClean="0">
                <a:solidFill>
                  <a:srgbClr val="FF0000"/>
                </a:solidFill>
              </a:rPr>
              <a:t>maka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dianggap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hadir</a:t>
            </a:r>
            <a:r>
              <a:rPr lang="en-US" sz="1700" b="1" dirty="0" smtClean="0">
                <a:solidFill>
                  <a:srgbClr val="FF0000"/>
                </a:solidFill>
              </a:rPr>
              <a:t>.</a:t>
            </a:r>
            <a:endParaRPr lang="en-US" sz="1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 Latihan </a:t>
            </a:r>
            <a:r>
              <a:rPr lang="x-none" sz="3200" b="1" i="1" dirty="0">
                <a:solidFill>
                  <a:srgbClr val="FF0000"/>
                </a:solidFill>
              </a:rPr>
              <a:t>4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82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 Kastil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 descr="kast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55592"/>
            <a:ext cx="6934200" cy="490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8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139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MK. KA 1 Adobe Illustrator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192</cp:revision>
  <dcterms:created xsi:type="dcterms:W3CDTF">2016-02-13T14:18:26Z</dcterms:created>
  <dcterms:modified xsi:type="dcterms:W3CDTF">2020-04-13T14:45:54Z</dcterms:modified>
</cp:coreProperties>
</file>