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B9DE969-9A9C-4750-8960-C6865E0FBDA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5F9FB8-FC69-4D8B-B706-46B6429A3970}" type="datetimeFigureOut">
              <a:rPr lang="en-US" smtClean="0"/>
              <a:t>4/14/2020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TRANSAKSI INKASO DALAM DAN LUAR NEGERI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6</a:t>
            </a:r>
          </a:p>
          <a:p>
            <a:r>
              <a:rPr lang="en-US" dirty="0" smtClean="0"/>
              <a:t>LLPDLN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1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Inkaso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2B2A2A"/>
                </a:solidFill>
                <a:latin typeface="Open Sans"/>
              </a:rPr>
              <a:t>6.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Ketika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berhasil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ditagih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Maka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dana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tersebut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akan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dikreditkan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rekening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Bank NSC Kantor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Pusat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Jakarta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padanya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. </a:t>
            </a:r>
          </a:p>
          <a:p>
            <a:pPr marL="0" indent="0" algn="just">
              <a:buNone/>
            </a:pPr>
            <a:endParaRPr lang="en-US" sz="2400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0" indent="0" algn="just">
              <a:buNone/>
            </a:pP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7.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Setelah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rekening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Bank NSC Kantor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Pusat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Jakarta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pada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City Bank New York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terkreditkan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karena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hasil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tersebut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,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maka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Bank NSC Kantor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Pusat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Jakarta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mengirimkan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hasil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tersebut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ke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</a:t>
            </a:r>
          </a:p>
          <a:p>
            <a:pPr marL="0" indent="0" algn="just">
              <a:buNone/>
            </a:pP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2B2A2A"/>
                </a:solidFill>
                <a:latin typeface="Open Sans"/>
              </a:rPr>
              <a:t>8.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Selanjutnya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oleh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akan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diserahkan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penagih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64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 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adalah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jasa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perbankan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untuk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melakukan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penagihan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melalui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sarana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warkat-warkat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berharga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(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mis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Cek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Bilyet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Giro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, Wesel,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Promes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dll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)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pihak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ketiga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(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)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atas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permintaan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nasabahnya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(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7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Pihak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terlibat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Inkaso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Principal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,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yaitu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pihak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memberikan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amanat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bank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untuk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menagihkan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berharga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dimilikinya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.</a:t>
            </a:r>
          </a:p>
          <a:p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Remitting Bank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,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yaitu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bank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diberikan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oleh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nasabah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untuk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mengirimkan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/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menagihkan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warkat-warkat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berharga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hendak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diinkasokan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.</a:t>
            </a:r>
          </a:p>
          <a:p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Presenting Bank,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yaitu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bank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menerima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tagihan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dari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remitting bank. Presenting bank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inilah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menerbitkan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berharga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diinkasokan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. </a:t>
            </a:r>
          </a:p>
          <a:p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Drawee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,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yaitu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pihak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mengeluarkan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berharga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principal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atas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transaksi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sudah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mereka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lakukan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. Collecting Bank,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yaitu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bank-bank yang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terlibat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dalam</a:t>
            </a:r>
            <a:r>
              <a:rPr lang="en-US" sz="2400" b="0" i="0" dirty="0" smtClean="0">
                <a:solidFill>
                  <a:srgbClr val="2B2A2A"/>
                </a:solidFill>
                <a:effectLst/>
                <a:latin typeface="Open Sans"/>
              </a:rPr>
              <a:t> proses </a:t>
            </a:r>
            <a:r>
              <a:rPr lang="en-US" sz="2400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38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1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Inkaso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 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untuk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memerintahkan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menagihkan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diterbitkan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oleh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di Jakarta.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2B2A2A"/>
              </a:solidFill>
              <a:latin typeface="Open 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membuat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surat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pengantar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mengirimkannya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bersama-sama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dengan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hendak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ditagihkan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melalui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pos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maupun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jasa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ekspedisi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2B2A2A"/>
              </a:solidFill>
              <a:latin typeface="Open 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Setelah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menerima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surat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pengantar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dari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,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kemudian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menagihkan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Mendebet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rekening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Bank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NSC Jakarta.</a:t>
            </a:r>
          </a:p>
          <a:p>
            <a:pPr marL="514350" indent="-514350">
              <a:buFont typeface="+mj-lt"/>
              <a:buAutoNum type="arabicPeriod"/>
            </a:pPr>
            <a:endParaRPr lang="en-US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Dan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setelah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dipastikan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hasil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tagihan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tersebut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berhasil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maka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tersebut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akan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dikirimkan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/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dikreditkan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Selanjutnya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oleh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akan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diserahkan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penagih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7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55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Inkaso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untuk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memerintahkan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menagihkan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diterbitkan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oleh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BENI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di Jakarta.</a:t>
            </a:r>
          </a:p>
          <a:p>
            <a:pPr marL="514350" indent="-514350">
              <a:buAutoNum type="arabicPeriod"/>
            </a:pPr>
            <a:endParaRPr lang="en-US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514350" indent="-514350">
              <a:buAutoNum type="arabicPeriod"/>
            </a:pP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membuat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surat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pengantar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mengirimkannya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bersama-sama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dengan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hendak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ditagihkan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melalui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pos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maupun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jasa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ekspedisi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. </a:t>
            </a:r>
          </a:p>
          <a:p>
            <a:pPr marL="514350" indent="-514350">
              <a:buAutoNum type="arabicPeriod"/>
            </a:pPr>
            <a:endParaRPr lang="en-US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514350" indent="-514350">
              <a:buAutoNum type="arabicPeriod"/>
            </a:pP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Setelah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menerima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surat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pengantar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dari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,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kemudian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menagihkan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BENI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melalui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sarana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kliring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di Jakarta.</a:t>
            </a:r>
          </a:p>
          <a:p>
            <a:pPr marL="514350" indent="-514350">
              <a:buAutoNum type="arabicPeriod"/>
            </a:pPr>
            <a:endParaRPr lang="en-US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514350" indent="-514350">
              <a:buAutoNum type="arabicPeriod"/>
            </a:pP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Bank BENI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menerima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tagihan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kliring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dari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Jakarta,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kemudian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mendebet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rekening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BENI Jakarta. </a:t>
            </a:r>
          </a:p>
          <a:p>
            <a:pPr marL="514350" indent="-514350">
              <a:buAutoNum type="arabicPeriod"/>
            </a:pPr>
            <a:endParaRPr lang="en-US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S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etelah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dipastikan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hasil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tagihan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tersebut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berhasil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Maka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tersebut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akan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dikirimkan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/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dikreditkan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melalui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kliring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kemudian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oleh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hasil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tersebut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akan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dikirimkan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Selanjutnya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oleh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akan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diserahkan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7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Inkaso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P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untuk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memerintahkan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menagihkan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diterbitkan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oleh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City Bank New York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di New York. </a:t>
            </a:r>
          </a:p>
          <a:p>
            <a:pPr marL="514350" indent="-514350">
              <a:buAutoNum type="arabicPeriod"/>
            </a:pPr>
            <a:endParaRPr lang="en-US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514350" indent="-514350">
              <a:buAutoNum type="arabicPeriod"/>
            </a:pP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Bank NSC Surabaya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membuat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surat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pengantar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mengirimkannya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bersama-sama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dengan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hendak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ditagihkan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Kantor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Pusat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melalui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pos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maupun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jasa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ekspedisi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.</a:t>
            </a:r>
          </a:p>
          <a:p>
            <a:pPr marL="514350" indent="-514350">
              <a:buAutoNum type="arabicPeriod"/>
            </a:pPr>
            <a:endParaRPr lang="en-US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514350" indent="-514350">
              <a:buAutoNum type="arabicPeriod"/>
            </a:pP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luar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negeri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harus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melalui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kantor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pusat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yang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bersangkutan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karena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yang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mempunyai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hubungan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depository correspondent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dengan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di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luar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negeri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hanyalah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kantor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pusat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di Indonesia. </a:t>
            </a:r>
          </a:p>
          <a:p>
            <a:pPr marL="514350" indent="-514350">
              <a:buAutoNum type="arabicPeriod"/>
            </a:pPr>
            <a:endParaRPr lang="en-US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514350" indent="-514350">
              <a:buAutoNum type="arabicPeriod"/>
            </a:pP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Setelah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Kantor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Pusat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Jakarta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menerima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surat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pengantar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dari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Surabaya ,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kemudian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menagihkan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Nostronya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City Bank New York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melalui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jasa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ekspedisi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. </a:t>
            </a:r>
          </a:p>
          <a:p>
            <a:pPr marL="514350" indent="-514350">
              <a:buAutoNum type="arabicPeriod"/>
            </a:pPr>
            <a:endParaRPr lang="en-US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514350" indent="-514350">
              <a:buAutoNum type="arabicPeriod"/>
            </a:pP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City Bank New York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menerima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warkat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inkaso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dari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Bank NSC Kantor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Pusat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Jakarta,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kemudian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mendebet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rekening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si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tertagih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2B2A2A"/>
                </a:solidFill>
                <a:effectLst/>
                <a:latin typeface="Open Sans"/>
              </a:rPr>
              <a:t>pada</a:t>
            </a:r>
            <a:r>
              <a:rPr lang="en-US" b="0" i="0" dirty="0" smtClean="0">
                <a:solidFill>
                  <a:srgbClr val="2B2A2A"/>
                </a:solidFill>
                <a:effectLst/>
                <a:latin typeface="Open Sans"/>
              </a:rPr>
              <a:t> City Bank New York.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57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</TotalTime>
  <Words>459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TRANSAKSI INKASO DALAM DAN LUAR NEGERI</vt:lpstr>
      <vt:lpstr>Definisi</vt:lpstr>
      <vt:lpstr>Pihak yang terlibat dalam transaksi Inkaso</vt:lpstr>
      <vt:lpstr>PowerPoint Presentation</vt:lpstr>
      <vt:lpstr>Contoh Simulasi Inkaso</vt:lpstr>
      <vt:lpstr>PowerPoint Presentation</vt:lpstr>
      <vt:lpstr>Simulasi Inkaso Dalam Negeri</vt:lpstr>
      <vt:lpstr>PowerPoint Presentation</vt:lpstr>
      <vt:lpstr>Simulasi Inkaso Luar Negeri</vt:lpstr>
      <vt:lpstr>Simulasi Inkaso Luar negeri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TRANSAKSI INKASO DALAM DAN LUAR NEGERI</dc:title>
  <dc:creator>ismail - [2010]</dc:creator>
  <cp:lastModifiedBy>ismail - [2010]</cp:lastModifiedBy>
  <cp:revision>2</cp:revision>
  <dcterms:created xsi:type="dcterms:W3CDTF">2020-04-14T01:24:48Z</dcterms:created>
  <dcterms:modified xsi:type="dcterms:W3CDTF">2020-04-14T01:42:16Z</dcterms:modified>
</cp:coreProperties>
</file>