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62" r:id="rId3"/>
    <p:sldId id="271" r:id="rId4"/>
    <p:sldId id="260" r:id="rId5"/>
    <p:sldId id="259" r:id="rId6"/>
    <p:sldId id="258" r:id="rId7"/>
    <p:sldId id="261" r:id="rId8"/>
    <p:sldId id="264" r:id="rId9"/>
    <p:sldId id="266" r:id="rId10"/>
    <p:sldId id="267" r:id="rId11"/>
    <p:sldId id="268" r:id="rId12"/>
    <p:sldId id="269" r:id="rId13"/>
    <p:sldId id="263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545" autoAdjust="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4FA7DA-FC6C-4555-BB4E-466D43DE89D6}" type="doc">
      <dgm:prSet loTypeId="urn:microsoft.com/office/officeart/2005/8/layout/h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2DE3DDB-1C68-41C8-8CA9-1A72C362887C}">
      <dgm:prSet phldrT="[Text]"/>
      <dgm:spPr/>
      <dgm:t>
        <a:bodyPr/>
        <a:lstStyle/>
        <a:p>
          <a:r>
            <a:rPr lang="en-US" dirty="0" err="1" smtClean="0"/>
            <a:t>Topik</a:t>
          </a:r>
          <a:r>
            <a:rPr lang="en-US" dirty="0" smtClean="0"/>
            <a:t> </a:t>
          </a:r>
          <a:r>
            <a:rPr lang="en-US" dirty="0" err="1" smtClean="0"/>
            <a:t>Umum</a:t>
          </a:r>
          <a:r>
            <a:rPr lang="en-US" dirty="0" smtClean="0"/>
            <a:t> </a:t>
          </a:r>
          <a:r>
            <a:rPr lang="en-US" dirty="0" err="1" smtClean="0"/>
            <a:t>Kelompok</a:t>
          </a:r>
          <a:r>
            <a:rPr lang="en-US" dirty="0" smtClean="0"/>
            <a:t> </a:t>
          </a:r>
          <a:r>
            <a:rPr lang="en-US" dirty="0" err="1" smtClean="0"/>
            <a:t>Keahlian</a:t>
          </a:r>
          <a:r>
            <a:rPr lang="en-US" dirty="0" smtClean="0"/>
            <a:t> A</a:t>
          </a:r>
          <a:endParaRPr lang="en-US" dirty="0"/>
        </a:p>
      </dgm:t>
    </dgm:pt>
    <dgm:pt modelId="{DE51BB4D-BE57-4081-9EB0-AF783ED96757}" type="parTrans" cxnId="{DF9AF1B8-79DD-45AE-A048-5E1F8820FC9E}">
      <dgm:prSet/>
      <dgm:spPr/>
      <dgm:t>
        <a:bodyPr/>
        <a:lstStyle/>
        <a:p>
          <a:endParaRPr lang="en-US"/>
        </a:p>
      </dgm:t>
    </dgm:pt>
    <dgm:pt modelId="{6CD66DE1-FE36-4D6A-9EC5-B584B79E360C}" type="sibTrans" cxnId="{DF9AF1B8-79DD-45AE-A048-5E1F8820FC9E}">
      <dgm:prSet/>
      <dgm:spPr/>
      <dgm:t>
        <a:bodyPr/>
        <a:lstStyle/>
        <a:p>
          <a:endParaRPr lang="en-US"/>
        </a:p>
      </dgm:t>
    </dgm:pt>
    <dgm:pt modelId="{860B1C73-398E-4705-B79B-58C997F2932F}">
      <dgm:prSet phldrT="[Text]"/>
      <dgm:spPr/>
      <dgm:t>
        <a:bodyPr/>
        <a:lstStyle/>
        <a:p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r>
            <a:rPr lang="en-US" dirty="0" smtClean="0"/>
            <a:t> </a:t>
          </a:r>
          <a:r>
            <a:rPr lang="en-US" dirty="0" err="1" smtClean="0"/>
            <a:t>Manajemen</a:t>
          </a:r>
          <a:endParaRPr lang="en-US" dirty="0"/>
        </a:p>
      </dgm:t>
    </dgm:pt>
    <dgm:pt modelId="{060FFEB4-67BA-4FBD-8C17-A7521C7ED913}" type="parTrans" cxnId="{A91DAA6E-8F33-4BC3-B4B9-198500E9E97F}">
      <dgm:prSet/>
      <dgm:spPr/>
      <dgm:t>
        <a:bodyPr/>
        <a:lstStyle/>
        <a:p>
          <a:endParaRPr lang="en-US"/>
        </a:p>
      </dgm:t>
    </dgm:pt>
    <dgm:pt modelId="{23D793F9-AE7C-438D-916D-69B5D5C2029F}" type="sibTrans" cxnId="{A91DAA6E-8F33-4BC3-B4B9-198500E9E97F}">
      <dgm:prSet/>
      <dgm:spPr/>
      <dgm:t>
        <a:bodyPr/>
        <a:lstStyle/>
        <a:p>
          <a:endParaRPr lang="en-US"/>
        </a:p>
      </dgm:t>
    </dgm:pt>
    <dgm:pt modelId="{110564AF-E8BE-4D92-8467-61C06309EED9}">
      <dgm:prSet phldrT="[Text]"/>
      <dgm:spPr/>
      <dgm:t>
        <a:bodyPr/>
        <a:lstStyle/>
        <a:p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r>
            <a:rPr lang="en-US" dirty="0" smtClean="0"/>
            <a:t> </a:t>
          </a:r>
          <a:r>
            <a:rPr lang="en-US" dirty="0" err="1" smtClean="0"/>
            <a:t>Manajemen</a:t>
          </a:r>
          <a:r>
            <a:rPr lang="en-US" dirty="0" smtClean="0"/>
            <a:t> </a:t>
          </a:r>
          <a:r>
            <a:rPr lang="en-US" dirty="0" err="1" smtClean="0"/>
            <a:t>Proyek</a:t>
          </a:r>
          <a:endParaRPr lang="en-US" dirty="0"/>
        </a:p>
      </dgm:t>
    </dgm:pt>
    <dgm:pt modelId="{EBFBF558-CB01-4F6C-95C8-ABC20A2A2E59}" type="parTrans" cxnId="{279305A6-8B26-4632-B574-3B6E3C1D2A67}">
      <dgm:prSet/>
      <dgm:spPr/>
      <dgm:t>
        <a:bodyPr/>
        <a:lstStyle/>
        <a:p>
          <a:endParaRPr lang="en-US"/>
        </a:p>
      </dgm:t>
    </dgm:pt>
    <dgm:pt modelId="{0384D361-4D01-4AAE-921F-7FB1D8350264}" type="sibTrans" cxnId="{279305A6-8B26-4632-B574-3B6E3C1D2A67}">
      <dgm:prSet/>
      <dgm:spPr/>
      <dgm:t>
        <a:bodyPr/>
        <a:lstStyle/>
        <a:p>
          <a:endParaRPr lang="en-US"/>
        </a:p>
      </dgm:t>
    </dgm:pt>
    <dgm:pt modelId="{E831AC3D-B967-49C9-A5AD-051BFCD637A2}">
      <dgm:prSet phldrT="[Text]"/>
      <dgm:spPr/>
      <dgm:t>
        <a:bodyPr/>
        <a:lstStyle/>
        <a:p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r>
            <a:rPr lang="en-US" dirty="0" smtClean="0"/>
            <a:t> </a:t>
          </a:r>
          <a:r>
            <a:rPr lang="en-US" dirty="0" err="1" smtClean="0"/>
            <a:t>Geografis</a:t>
          </a:r>
          <a:endParaRPr lang="en-US" dirty="0"/>
        </a:p>
      </dgm:t>
    </dgm:pt>
    <dgm:pt modelId="{ADA53FE8-5C26-4F71-B890-BAB809EE692A}" type="parTrans" cxnId="{C901D720-C51F-4003-B57F-F9ED43CCAA6E}">
      <dgm:prSet/>
      <dgm:spPr/>
      <dgm:t>
        <a:bodyPr/>
        <a:lstStyle/>
        <a:p>
          <a:endParaRPr lang="en-US"/>
        </a:p>
      </dgm:t>
    </dgm:pt>
    <dgm:pt modelId="{7578652F-B0CB-4973-9FDE-A6DC4C3CDA85}" type="sibTrans" cxnId="{C901D720-C51F-4003-B57F-F9ED43CCAA6E}">
      <dgm:prSet/>
      <dgm:spPr/>
      <dgm:t>
        <a:bodyPr/>
        <a:lstStyle/>
        <a:p>
          <a:endParaRPr lang="en-US"/>
        </a:p>
      </dgm:t>
    </dgm:pt>
    <dgm:pt modelId="{08C1B18C-82A2-470E-A251-C422BF4F957B}">
      <dgm:prSet phldrT="[Text]"/>
      <dgm:spPr/>
      <dgm:t>
        <a:bodyPr/>
        <a:lstStyle/>
        <a:p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r>
            <a:rPr lang="en-US" dirty="0" smtClean="0"/>
            <a:t> </a:t>
          </a:r>
          <a:r>
            <a:rPr lang="en-US" dirty="0" err="1" smtClean="0"/>
            <a:t>Eksekutif</a:t>
          </a:r>
          <a:endParaRPr lang="en-US" dirty="0" smtClean="0"/>
        </a:p>
      </dgm:t>
    </dgm:pt>
    <dgm:pt modelId="{F2AE5E1C-A5BF-44F4-A1FC-CE7E7E53E040}" type="parTrans" cxnId="{D0DC0D9B-73DF-480E-AE40-A3F71BBD685D}">
      <dgm:prSet/>
      <dgm:spPr/>
      <dgm:t>
        <a:bodyPr/>
        <a:lstStyle/>
        <a:p>
          <a:endParaRPr lang="en-US"/>
        </a:p>
      </dgm:t>
    </dgm:pt>
    <dgm:pt modelId="{B6FF6766-23B3-4225-A23F-26CF8C4EEE96}" type="sibTrans" cxnId="{D0DC0D9B-73DF-480E-AE40-A3F71BBD685D}">
      <dgm:prSet/>
      <dgm:spPr/>
      <dgm:t>
        <a:bodyPr/>
        <a:lstStyle/>
        <a:p>
          <a:endParaRPr lang="en-US"/>
        </a:p>
      </dgm:t>
    </dgm:pt>
    <dgm:pt modelId="{B3F2DEFA-134B-4182-B99F-72971ACD9982}">
      <dgm:prSet phldrT="[Text]"/>
      <dgm:spPr/>
      <dgm:t>
        <a:bodyPr/>
        <a:lstStyle/>
        <a:p>
          <a:r>
            <a:rPr lang="en-US" dirty="0" err="1" smtClean="0"/>
            <a:t>Supplay</a:t>
          </a:r>
          <a:r>
            <a:rPr lang="en-US" dirty="0" smtClean="0"/>
            <a:t> Chain Management</a:t>
          </a:r>
        </a:p>
      </dgm:t>
    </dgm:pt>
    <dgm:pt modelId="{F151A4A1-B0C8-43D7-AE44-2EC923047D7C}" type="parTrans" cxnId="{513ED269-6F75-48DF-B4A8-E3F8AE5E0BCC}">
      <dgm:prSet/>
      <dgm:spPr/>
      <dgm:t>
        <a:bodyPr/>
        <a:lstStyle/>
        <a:p>
          <a:endParaRPr lang="en-US"/>
        </a:p>
      </dgm:t>
    </dgm:pt>
    <dgm:pt modelId="{6EB1B765-5BAD-4BD8-AF91-6B184859C2DF}" type="sibTrans" cxnId="{513ED269-6F75-48DF-B4A8-E3F8AE5E0BCC}">
      <dgm:prSet/>
      <dgm:spPr/>
      <dgm:t>
        <a:bodyPr/>
        <a:lstStyle/>
        <a:p>
          <a:endParaRPr lang="en-US"/>
        </a:p>
      </dgm:t>
    </dgm:pt>
    <dgm:pt modelId="{39F457A5-1BF9-4FDA-A96B-34A421303DC5}">
      <dgm:prSet phldrT="[Text]"/>
      <dgm:spPr/>
      <dgm:t>
        <a:bodyPr/>
        <a:lstStyle/>
        <a:p>
          <a:r>
            <a:rPr lang="en-US" dirty="0" smtClean="0"/>
            <a:t>Customer Relationship Management</a:t>
          </a:r>
        </a:p>
      </dgm:t>
    </dgm:pt>
    <dgm:pt modelId="{CCB7AE8D-5351-4E32-B5C8-FDE053EEC834}" type="parTrans" cxnId="{F8B31030-6608-46E3-8C5A-F51CBAA7BBCA}">
      <dgm:prSet/>
      <dgm:spPr/>
      <dgm:t>
        <a:bodyPr/>
        <a:lstStyle/>
        <a:p>
          <a:endParaRPr lang="en-US"/>
        </a:p>
      </dgm:t>
    </dgm:pt>
    <dgm:pt modelId="{EFF2EA0A-35A0-436E-8B74-A7D519BF10E4}" type="sibTrans" cxnId="{F8B31030-6608-46E3-8C5A-F51CBAA7BBCA}">
      <dgm:prSet/>
      <dgm:spPr/>
      <dgm:t>
        <a:bodyPr/>
        <a:lstStyle/>
        <a:p>
          <a:endParaRPr lang="en-US"/>
        </a:p>
      </dgm:t>
    </dgm:pt>
    <dgm:pt modelId="{56F9E376-0B7A-41AF-90A8-35475B7EDD86}" type="pres">
      <dgm:prSet presAssocID="{434FA7DA-FC6C-4555-BB4E-466D43DE8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2F37E3-D6D6-43E0-8172-B31E3B4D426A}" type="pres">
      <dgm:prSet presAssocID="{42DE3DDB-1C68-41C8-8CA9-1A72C362887C}" presName="roof" presStyleLbl="dkBgShp" presStyleIdx="0" presStyleCnt="2" custLinFactNeighborX="-1153" custLinFactNeighborY="11058"/>
      <dgm:spPr/>
      <dgm:t>
        <a:bodyPr/>
        <a:lstStyle/>
        <a:p>
          <a:endParaRPr lang="en-US"/>
        </a:p>
      </dgm:t>
    </dgm:pt>
    <dgm:pt modelId="{5E171E76-4E29-4D30-9C1E-F6E6132D4B04}" type="pres">
      <dgm:prSet presAssocID="{42DE3DDB-1C68-41C8-8CA9-1A72C362887C}" presName="pillars" presStyleCnt="0"/>
      <dgm:spPr/>
      <dgm:t>
        <a:bodyPr/>
        <a:lstStyle/>
        <a:p>
          <a:endParaRPr lang="en-US"/>
        </a:p>
      </dgm:t>
    </dgm:pt>
    <dgm:pt modelId="{15854906-0DDC-4709-829C-EF7F3697FD4A}" type="pres">
      <dgm:prSet presAssocID="{42DE3DDB-1C68-41C8-8CA9-1A72C362887C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76DAE-3876-40F7-A2DB-EDCFBDD7D68C}" type="pres">
      <dgm:prSet presAssocID="{110564AF-E8BE-4D92-8467-61C06309EED9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4456BA-7DBF-4021-BA9F-790AF7D1AD4B}" type="pres">
      <dgm:prSet presAssocID="{E831AC3D-B967-49C9-A5AD-051BFCD637A2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53ACB-2C45-4455-853E-0A875B617E93}" type="pres">
      <dgm:prSet presAssocID="{08C1B18C-82A2-470E-A251-C422BF4F957B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00FB21-1DB6-46DB-91AB-2AAAC1A7B58E}" type="pres">
      <dgm:prSet presAssocID="{B3F2DEFA-134B-4182-B99F-72971ACD9982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E4582-CBBF-45D4-BBE9-6AAF0637B926}" type="pres">
      <dgm:prSet presAssocID="{39F457A5-1BF9-4FDA-A96B-34A421303DC5}" presName="pillarX" presStyleLbl="node1" presStyleIdx="5" presStyleCnt="6" custLinFactNeighborX="293" custLinFactNeighborY="21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287F2C-8FF4-4E5E-88F4-D8E8DE1B6FFE}" type="pres">
      <dgm:prSet presAssocID="{42DE3DDB-1C68-41C8-8CA9-1A72C362887C}" presName="base" presStyleLbl="dkBgShp" presStyleIdx="1" presStyleCnt="2"/>
      <dgm:spPr/>
      <dgm:t>
        <a:bodyPr/>
        <a:lstStyle/>
        <a:p>
          <a:endParaRPr lang="en-US"/>
        </a:p>
      </dgm:t>
    </dgm:pt>
  </dgm:ptLst>
  <dgm:cxnLst>
    <dgm:cxn modelId="{279305A6-8B26-4632-B574-3B6E3C1D2A67}" srcId="{42DE3DDB-1C68-41C8-8CA9-1A72C362887C}" destId="{110564AF-E8BE-4D92-8467-61C06309EED9}" srcOrd="1" destOrd="0" parTransId="{EBFBF558-CB01-4F6C-95C8-ABC20A2A2E59}" sibTransId="{0384D361-4D01-4AAE-921F-7FB1D8350264}"/>
    <dgm:cxn modelId="{C9A02F27-F852-4B99-859D-7C8473515F14}" type="presOf" srcId="{B3F2DEFA-134B-4182-B99F-72971ACD9982}" destId="{AE00FB21-1DB6-46DB-91AB-2AAAC1A7B58E}" srcOrd="0" destOrd="0" presId="urn:microsoft.com/office/officeart/2005/8/layout/hList3"/>
    <dgm:cxn modelId="{05787F53-3458-40B6-9D9F-FE33FC2D1947}" type="presOf" srcId="{434FA7DA-FC6C-4555-BB4E-466D43DE89D6}" destId="{56F9E376-0B7A-41AF-90A8-35475B7EDD86}" srcOrd="0" destOrd="0" presId="urn:microsoft.com/office/officeart/2005/8/layout/hList3"/>
    <dgm:cxn modelId="{1FB5C9F0-D795-479F-81F5-D847C9178E1E}" type="presOf" srcId="{08C1B18C-82A2-470E-A251-C422BF4F957B}" destId="{64253ACB-2C45-4455-853E-0A875B617E93}" srcOrd="0" destOrd="0" presId="urn:microsoft.com/office/officeart/2005/8/layout/hList3"/>
    <dgm:cxn modelId="{513ED269-6F75-48DF-B4A8-E3F8AE5E0BCC}" srcId="{42DE3DDB-1C68-41C8-8CA9-1A72C362887C}" destId="{B3F2DEFA-134B-4182-B99F-72971ACD9982}" srcOrd="4" destOrd="0" parTransId="{F151A4A1-B0C8-43D7-AE44-2EC923047D7C}" sibTransId="{6EB1B765-5BAD-4BD8-AF91-6B184859C2DF}"/>
    <dgm:cxn modelId="{C901D720-C51F-4003-B57F-F9ED43CCAA6E}" srcId="{42DE3DDB-1C68-41C8-8CA9-1A72C362887C}" destId="{E831AC3D-B967-49C9-A5AD-051BFCD637A2}" srcOrd="2" destOrd="0" parTransId="{ADA53FE8-5C26-4F71-B890-BAB809EE692A}" sibTransId="{7578652F-B0CB-4973-9FDE-A6DC4C3CDA85}"/>
    <dgm:cxn modelId="{873A7E5C-9919-4A42-9D77-FD1D162CD3B9}" type="presOf" srcId="{860B1C73-398E-4705-B79B-58C997F2932F}" destId="{15854906-0DDC-4709-829C-EF7F3697FD4A}" srcOrd="0" destOrd="0" presId="urn:microsoft.com/office/officeart/2005/8/layout/hList3"/>
    <dgm:cxn modelId="{266D4A81-3272-44D9-AFB2-E0D5FD3CCC59}" type="presOf" srcId="{110564AF-E8BE-4D92-8467-61C06309EED9}" destId="{F1076DAE-3876-40F7-A2DB-EDCFBDD7D68C}" srcOrd="0" destOrd="0" presId="urn:microsoft.com/office/officeart/2005/8/layout/hList3"/>
    <dgm:cxn modelId="{DB961F27-08EC-46E1-88CF-4ABC40ED6450}" type="presOf" srcId="{42DE3DDB-1C68-41C8-8CA9-1A72C362887C}" destId="{2F2F37E3-D6D6-43E0-8172-B31E3B4D426A}" srcOrd="0" destOrd="0" presId="urn:microsoft.com/office/officeart/2005/8/layout/hList3"/>
    <dgm:cxn modelId="{D0DC0D9B-73DF-480E-AE40-A3F71BBD685D}" srcId="{42DE3DDB-1C68-41C8-8CA9-1A72C362887C}" destId="{08C1B18C-82A2-470E-A251-C422BF4F957B}" srcOrd="3" destOrd="0" parTransId="{F2AE5E1C-A5BF-44F4-A1FC-CE7E7E53E040}" sibTransId="{B6FF6766-23B3-4225-A23F-26CF8C4EEE96}"/>
    <dgm:cxn modelId="{D9073557-5FD6-4BA7-8411-26533E761E9A}" type="presOf" srcId="{39F457A5-1BF9-4FDA-A96B-34A421303DC5}" destId="{A78E4582-CBBF-45D4-BBE9-6AAF0637B926}" srcOrd="0" destOrd="0" presId="urn:microsoft.com/office/officeart/2005/8/layout/hList3"/>
    <dgm:cxn modelId="{4A09DFB3-6E3B-4376-A919-9D531922170B}" type="presOf" srcId="{E831AC3D-B967-49C9-A5AD-051BFCD637A2}" destId="{924456BA-7DBF-4021-BA9F-790AF7D1AD4B}" srcOrd="0" destOrd="0" presId="urn:microsoft.com/office/officeart/2005/8/layout/hList3"/>
    <dgm:cxn modelId="{F8B31030-6608-46E3-8C5A-F51CBAA7BBCA}" srcId="{42DE3DDB-1C68-41C8-8CA9-1A72C362887C}" destId="{39F457A5-1BF9-4FDA-A96B-34A421303DC5}" srcOrd="5" destOrd="0" parTransId="{CCB7AE8D-5351-4E32-B5C8-FDE053EEC834}" sibTransId="{EFF2EA0A-35A0-436E-8B74-A7D519BF10E4}"/>
    <dgm:cxn modelId="{A91DAA6E-8F33-4BC3-B4B9-198500E9E97F}" srcId="{42DE3DDB-1C68-41C8-8CA9-1A72C362887C}" destId="{860B1C73-398E-4705-B79B-58C997F2932F}" srcOrd="0" destOrd="0" parTransId="{060FFEB4-67BA-4FBD-8C17-A7521C7ED913}" sibTransId="{23D793F9-AE7C-438D-916D-69B5D5C2029F}"/>
    <dgm:cxn modelId="{DF9AF1B8-79DD-45AE-A048-5E1F8820FC9E}" srcId="{434FA7DA-FC6C-4555-BB4E-466D43DE89D6}" destId="{42DE3DDB-1C68-41C8-8CA9-1A72C362887C}" srcOrd="0" destOrd="0" parTransId="{DE51BB4D-BE57-4081-9EB0-AF783ED96757}" sibTransId="{6CD66DE1-FE36-4D6A-9EC5-B584B79E360C}"/>
    <dgm:cxn modelId="{280A760E-F9BA-4148-B002-1ACAEF1A6C4A}" type="presParOf" srcId="{56F9E376-0B7A-41AF-90A8-35475B7EDD86}" destId="{2F2F37E3-D6D6-43E0-8172-B31E3B4D426A}" srcOrd="0" destOrd="0" presId="urn:microsoft.com/office/officeart/2005/8/layout/hList3"/>
    <dgm:cxn modelId="{4B967A55-F89C-4A88-88CF-071311E623FC}" type="presParOf" srcId="{56F9E376-0B7A-41AF-90A8-35475B7EDD86}" destId="{5E171E76-4E29-4D30-9C1E-F6E6132D4B04}" srcOrd="1" destOrd="0" presId="urn:microsoft.com/office/officeart/2005/8/layout/hList3"/>
    <dgm:cxn modelId="{57DEA34E-DD2F-41AD-A694-AFC86ECAE276}" type="presParOf" srcId="{5E171E76-4E29-4D30-9C1E-F6E6132D4B04}" destId="{15854906-0DDC-4709-829C-EF7F3697FD4A}" srcOrd="0" destOrd="0" presId="urn:microsoft.com/office/officeart/2005/8/layout/hList3"/>
    <dgm:cxn modelId="{C49A243F-FBC2-4C71-AB46-DD7CCCC78FE5}" type="presParOf" srcId="{5E171E76-4E29-4D30-9C1E-F6E6132D4B04}" destId="{F1076DAE-3876-40F7-A2DB-EDCFBDD7D68C}" srcOrd="1" destOrd="0" presId="urn:microsoft.com/office/officeart/2005/8/layout/hList3"/>
    <dgm:cxn modelId="{E4DE113D-2BB1-4A84-B8CE-37A2E1453F70}" type="presParOf" srcId="{5E171E76-4E29-4D30-9C1E-F6E6132D4B04}" destId="{924456BA-7DBF-4021-BA9F-790AF7D1AD4B}" srcOrd="2" destOrd="0" presId="urn:microsoft.com/office/officeart/2005/8/layout/hList3"/>
    <dgm:cxn modelId="{A1A06AE0-176C-4F64-934E-F6F3825EF90C}" type="presParOf" srcId="{5E171E76-4E29-4D30-9C1E-F6E6132D4B04}" destId="{64253ACB-2C45-4455-853E-0A875B617E93}" srcOrd="3" destOrd="0" presId="urn:microsoft.com/office/officeart/2005/8/layout/hList3"/>
    <dgm:cxn modelId="{8653D6E8-4C95-4AA2-B827-E5EAFBABF187}" type="presParOf" srcId="{5E171E76-4E29-4D30-9C1E-F6E6132D4B04}" destId="{AE00FB21-1DB6-46DB-91AB-2AAAC1A7B58E}" srcOrd="4" destOrd="0" presId="urn:microsoft.com/office/officeart/2005/8/layout/hList3"/>
    <dgm:cxn modelId="{77D497D8-4FC1-4979-B8DD-BF99942C3321}" type="presParOf" srcId="{5E171E76-4E29-4D30-9C1E-F6E6132D4B04}" destId="{A78E4582-CBBF-45D4-BBE9-6AAF0637B926}" srcOrd="5" destOrd="0" presId="urn:microsoft.com/office/officeart/2005/8/layout/hList3"/>
    <dgm:cxn modelId="{6253BE9A-3205-47A0-911C-925186FCD69D}" type="presParOf" srcId="{56F9E376-0B7A-41AF-90A8-35475B7EDD86}" destId="{6A287F2C-8FF4-4E5E-88F4-D8E8DE1B6FF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4FA7DA-FC6C-4555-BB4E-466D43DE89D6}" type="doc">
      <dgm:prSet loTypeId="urn:microsoft.com/office/officeart/2005/8/layout/h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2DE3DDB-1C68-41C8-8CA9-1A72C362887C}">
      <dgm:prSet phldrT="[Text]"/>
      <dgm:spPr/>
      <dgm:t>
        <a:bodyPr/>
        <a:lstStyle/>
        <a:p>
          <a:r>
            <a:rPr lang="en-US" dirty="0" err="1" smtClean="0"/>
            <a:t>Topik</a:t>
          </a:r>
          <a:r>
            <a:rPr lang="en-US" dirty="0" smtClean="0"/>
            <a:t> </a:t>
          </a:r>
          <a:r>
            <a:rPr lang="en-US" dirty="0" err="1" smtClean="0"/>
            <a:t>Umum</a:t>
          </a:r>
          <a:r>
            <a:rPr lang="en-US" dirty="0" smtClean="0"/>
            <a:t> </a:t>
          </a:r>
          <a:r>
            <a:rPr lang="en-US" dirty="0" err="1" smtClean="0"/>
            <a:t>Kelompok</a:t>
          </a:r>
          <a:r>
            <a:rPr lang="en-US" dirty="0" smtClean="0"/>
            <a:t> </a:t>
          </a:r>
          <a:r>
            <a:rPr lang="en-US" dirty="0" err="1" smtClean="0"/>
            <a:t>Keahlian</a:t>
          </a:r>
          <a:r>
            <a:rPr lang="en-US" dirty="0" smtClean="0"/>
            <a:t> B</a:t>
          </a:r>
          <a:endParaRPr lang="en-US" dirty="0"/>
        </a:p>
      </dgm:t>
    </dgm:pt>
    <dgm:pt modelId="{DE51BB4D-BE57-4081-9EB0-AF783ED96757}" type="parTrans" cxnId="{DF9AF1B8-79DD-45AE-A048-5E1F8820FC9E}">
      <dgm:prSet/>
      <dgm:spPr/>
      <dgm:t>
        <a:bodyPr/>
        <a:lstStyle/>
        <a:p>
          <a:endParaRPr lang="en-US"/>
        </a:p>
      </dgm:t>
    </dgm:pt>
    <dgm:pt modelId="{6CD66DE1-FE36-4D6A-9EC5-B584B79E360C}" type="sibTrans" cxnId="{DF9AF1B8-79DD-45AE-A048-5E1F8820FC9E}">
      <dgm:prSet/>
      <dgm:spPr/>
      <dgm:t>
        <a:bodyPr/>
        <a:lstStyle/>
        <a:p>
          <a:endParaRPr lang="en-US"/>
        </a:p>
      </dgm:t>
    </dgm:pt>
    <dgm:pt modelId="{860B1C73-398E-4705-B79B-58C997F2932F}">
      <dgm:prSet phldrT="[Text]" custT="1"/>
      <dgm:spPr/>
      <dgm:t>
        <a:bodyPr/>
        <a:lstStyle/>
        <a:p>
          <a:r>
            <a:rPr lang="en-US" sz="1600" dirty="0" smtClean="0"/>
            <a:t>Data Mining</a:t>
          </a:r>
          <a:endParaRPr lang="en-US" sz="1600" dirty="0"/>
        </a:p>
      </dgm:t>
    </dgm:pt>
    <dgm:pt modelId="{060FFEB4-67BA-4FBD-8C17-A7521C7ED913}" type="parTrans" cxnId="{A91DAA6E-8F33-4BC3-B4B9-198500E9E97F}">
      <dgm:prSet/>
      <dgm:spPr/>
      <dgm:t>
        <a:bodyPr/>
        <a:lstStyle/>
        <a:p>
          <a:endParaRPr lang="en-US"/>
        </a:p>
      </dgm:t>
    </dgm:pt>
    <dgm:pt modelId="{23D793F9-AE7C-438D-916D-69B5D5C2029F}" type="sibTrans" cxnId="{A91DAA6E-8F33-4BC3-B4B9-198500E9E97F}">
      <dgm:prSet/>
      <dgm:spPr/>
      <dgm:t>
        <a:bodyPr/>
        <a:lstStyle/>
        <a:p>
          <a:endParaRPr lang="en-US"/>
        </a:p>
      </dgm:t>
    </dgm:pt>
    <dgm:pt modelId="{110564AF-E8BE-4D92-8467-61C06309EED9}">
      <dgm:prSet phldrT="[Text]" custT="1"/>
      <dgm:spPr/>
      <dgm:t>
        <a:bodyPr/>
        <a:lstStyle/>
        <a:p>
          <a:r>
            <a:rPr lang="en-US" sz="1600" dirty="0" smtClean="0"/>
            <a:t>Data Warehouse</a:t>
          </a:r>
          <a:endParaRPr lang="en-US" sz="1600" dirty="0"/>
        </a:p>
      </dgm:t>
    </dgm:pt>
    <dgm:pt modelId="{EBFBF558-CB01-4F6C-95C8-ABC20A2A2E59}" type="parTrans" cxnId="{279305A6-8B26-4632-B574-3B6E3C1D2A67}">
      <dgm:prSet/>
      <dgm:spPr/>
      <dgm:t>
        <a:bodyPr/>
        <a:lstStyle/>
        <a:p>
          <a:endParaRPr lang="en-US"/>
        </a:p>
      </dgm:t>
    </dgm:pt>
    <dgm:pt modelId="{0384D361-4D01-4AAE-921F-7FB1D8350264}" type="sibTrans" cxnId="{279305A6-8B26-4632-B574-3B6E3C1D2A67}">
      <dgm:prSet/>
      <dgm:spPr/>
      <dgm:t>
        <a:bodyPr/>
        <a:lstStyle/>
        <a:p>
          <a:endParaRPr lang="en-US"/>
        </a:p>
      </dgm:t>
    </dgm:pt>
    <dgm:pt modelId="{E831AC3D-B967-49C9-A5AD-051BFCD637A2}">
      <dgm:prSet phldrT="[Text]" custT="1"/>
      <dgm:spPr/>
      <dgm:t>
        <a:bodyPr/>
        <a:lstStyle/>
        <a:p>
          <a:r>
            <a:rPr lang="en-US" sz="1600" dirty="0" smtClean="0"/>
            <a:t>Clustering Database</a:t>
          </a:r>
          <a:endParaRPr lang="en-US" sz="1600" dirty="0"/>
        </a:p>
      </dgm:t>
    </dgm:pt>
    <dgm:pt modelId="{ADA53FE8-5C26-4F71-B890-BAB809EE692A}" type="parTrans" cxnId="{C901D720-C51F-4003-B57F-F9ED43CCAA6E}">
      <dgm:prSet/>
      <dgm:spPr/>
      <dgm:t>
        <a:bodyPr/>
        <a:lstStyle/>
        <a:p>
          <a:endParaRPr lang="en-US"/>
        </a:p>
      </dgm:t>
    </dgm:pt>
    <dgm:pt modelId="{7578652F-B0CB-4973-9FDE-A6DC4C3CDA85}" type="sibTrans" cxnId="{C901D720-C51F-4003-B57F-F9ED43CCAA6E}">
      <dgm:prSet/>
      <dgm:spPr/>
      <dgm:t>
        <a:bodyPr/>
        <a:lstStyle/>
        <a:p>
          <a:endParaRPr lang="en-US"/>
        </a:p>
      </dgm:t>
    </dgm:pt>
    <dgm:pt modelId="{08C1B18C-82A2-470E-A251-C422BF4F957B}">
      <dgm:prSet phldrT="[Text]" custT="1"/>
      <dgm:spPr/>
      <dgm:t>
        <a:bodyPr/>
        <a:lstStyle/>
        <a:p>
          <a:r>
            <a:rPr lang="en-US" sz="1600" dirty="0" smtClean="0"/>
            <a:t>Data Visualization</a:t>
          </a:r>
        </a:p>
      </dgm:t>
    </dgm:pt>
    <dgm:pt modelId="{F2AE5E1C-A5BF-44F4-A1FC-CE7E7E53E040}" type="parTrans" cxnId="{D0DC0D9B-73DF-480E-AE40-A3F71BBD685D}">
      <dgm:prSet/>
      <dgm:spPr/>
      <dgm:t>
        <a:bodyPr/>
        <a:lstStyle/>
        <a:p>
          <a:endParaRPr lang="en-US"/>
        </a:p>
      </dgm:t>
    </dgm:pt>
    <dgm:pt modelId="{B6FF6766-23B3-4225-A23F-26CF8C4EEE96}" type="sibTrans" cxnId="{D0DC0D9B-73DF-480E-AE40-A3F71BBD685D}">
      <dgm:prSet/>
      <dgm:spPr/>
      <dgm:t>
        <a:bodyPr/>
        <a:lstStyle/>
        <a:p>
          <a:endParaRPr lang="en-US"/>
        </a:p>
      </dgm:t>
    </dgm:pt>
    <dgm:pt modelId="{B3F2DEFA-134B-4182-B99F-72971ACD9982}">
      <dgm:prSet phldrT="[Text]" custT="1"/>
      <dgm:spPr/>
      <dgm:t>
        <a:bodyPr/>
        <a:lstStyle/>
        <a:p>
          <a:r>
            <a:rPr lang="en-US" sz="1600" dirty="0" smtClean="0"/>
            <a:t>Business Intelligence</a:t>
          </a:r>
        </a:p>
      </dgm:t>
    </dgm:pt>
    <dgm:pt modelId="{F151A4A1-B0C8-43D7-AE44-2EC923047D7C}" type="parTrans" cxnId="{513ED269-6F75-48DF-B4A8-E3F8AE5E0BCC}">
      <dgm:prSet/>
      <dgm:spPr/>
      <dgm:t>
        <a:bodyPr/>
        <a:lstStyle/>
        <a:p>
          <a:endParaRPr lang="en-US"/>
        </a:p>
      </dgm:t>
    </dgm:pt>
    <dgm:pt modelId="{6EB1B765-5BAD-4BD8-AF91-6B184859C2DF}" type="sibTrans" cxnId="{513ED269-6F75-48DF-B4A8-E3F8AE5E0BCC}">
      <dgm:prSet/>
      <dgm:spPr/>
      <dgm:t>
        <a:bodyPr/>
        <a:lstStyle/>
        <a:p>
          <a:endParaRPr lang="en-US"/>
        </a:p>
      </dgm:t>
    </dgm:pt>
    <dgm:pt modelId="{39F457A5-1BF9-4FDA-A96B-34A421303DC5}">
      <dgm:prSet phldrT="[Text]" custT="1"/>
      <dgm:spPr/>
      <dgm:t>
        <a:bodyPr/>
        <a:lstStyle/>
        <a:p>
          <a:r>
            <a:rPr lang="en-US" sz="1600" dirty="0" smtClean="0"/>
            <a:t>Software Quality</a:t>
          </a:r>
        </a:p>
      </dgm:t>
    </dgm:pt>
    <dgm:pt modelId="{CCB7AE8D-5351-4E32-B5C8-FDE053EEC834}" type="parTrans" cxnId="{F8B31030-6608-46E3-8C5A-F51CBAA7BBCA}">
      <dgm:prSet/>
      <dgm:spPr/>
      <dgm:t>
        <a:bodyPr/>
        <a:lstStyle/>
        <a:p>
          <a:endParaRPr lang="en-US"/>
        </a:p>
      </dgm:t>
    </dgm:pt>
    <dgm:pt modelId="{EFF2EA0A-35A0-436E-8B74-A7D519BF10E4}" type="sibTrans" cxnId="{F8B31030-6608-46E3-8C5A-F51CBAA7BBCA}">
      <dgm:prSet/>
      <dgm:spPr/>
      <dgm:t>
        <a:bodyPr/>
        <a:lstStyle/>
        <a:p>
          <a:endParaRPr lang="en-US"/>
        </a:p>
      </dgm:t>
    </dgm:pt>
    <dgm:pt modelId="{59EF0AFB-3733-43DB-909E-74BCD5143B8C}">
      <dgm:prSet phldrT="[Text]" custT="1"/>
      <dgm:spPr/>
      <dgm:t>
        <a:bodyPr/>
        <a:lstStyle/>
        <a:p>
          <a:r>
            <a:rPr lang="en-US" sz="1600" dirty="0" smtClean="0"/>
            <a:t>UI/UX (HCI)</a:t>
          </a:r>
        </a:p>
      </dgm:t>
    </dgm:pt>
    <dgm:pt modelId="{881C85CB-5BCE-47F6-8DAF-585A422B720A}" type="parTrans" cxnId="{CB39A5C9-68F8-4484-96B3-C2EB31111FC8}">
      <dgm:prSet/>
      <dgm:spPr/>
      <dgm:t>
        <a:bodyPr/>
        <a:lstStyle/>
        <a:p>
          <a:endParaRPr lang="en-US"/>
        </a:p>
      </dgm:t>
    </dgm:pt>
    <dgm:pt modelId="{333FFCB8-1BDA-425D-809A-3CD1BD5221B0}" type="sibTrans" cxnId="{CB39A5C9-68F8-4484-96B3-C2EB31111FC8}">
      <dgm:prSet/>
      <dgm:spPr/>
      <dgm:t>
        <a:bodyPr/>
        <a:lstStyle/>
        <a:p>
          <a:endParaRPr lang="en-US"/>
        </a:p>
      </dgm:t>
    </dgm:pt>
    <dgm:pt modelId="{FCB99916-2065-4A7F-9A51-250CB876B495}">
      <dgm:prSet phldrT="[Text]" custT="1"/>
      <dgm:spPr/>
      <dgm:t>
        <a:bodyPr/>
        <a:lstStyle/>
        <a:p>
          <a:r>
            <a:rPr lang="en-US" sz="1600" dirty="0" smtClean="0"/>
            <a:t>Code Refinement</a:t>
          </a:r>
        </a:p>
      </dgm:t>
    </dgm:pt>
    <dgm:pt modelId="{843181F2-4F1E-40AB-A5B9-A7E4E47140B3}" type="parTrans" cxnId="{E3F1EAE5-0219-45EB-B9F4-847B452DA029}">
      <dgm:prSet/>
      <dgm:spPr/>
      <dgm:t>
        <a:bodyPr/>
        <a:lstStyle/>
        <a:p>
          <a:endParaRPr lang="en-US"/>
        </a:p>
      </dgm:t>
    </dgm:pt>
    <dgm:pt modelId="{AA1574DD-A385-42B9-8C2E-A77F16B9672F}" type="sibTrans" cxnId="{E3F1EAE5-0219-45EB-B9F4-847B452DA029}">
      <dgm:prSet/>
      <dgm:spPr/>
      <dgm:t>
        <a:bodyPr/>
        <a:lstStyle/>
        <a:p>
          <a:endParaRPr lang="en-US"/>
        </a:p>
      </dgm:t>
    </dgm:pt>
    <dgm:pt modelId="{04354244-565D-439C-82E6-7930CBFC37E2}">
      <dgm:prSet phldrT="[Text]" custT="1"/>
      <dgm:spPr/>
      <dgm:t>
        <a:bodyPr/>
        <a:lstStyle/>
        <a:p>
          <a:r>
            <a:rPr lang="en-US" sz="1600" dirty="0" smtClean="0"/>
            <a:t>Benchmarking Code / Database Technology</a:t>
          </a:r>
        </a:p>
      </dgm:t>
    </dgm:pt>
    <dgm:pt modelId="{4919A16F-6BDD-4987-AA25-069CEE36BC0D}" type="parTrans" cxnId="{DEFCD649-321C-4C0D-A82F-35F980FA77BE}">
      <dgm:prSet/>
      <dgm:spPr/>
      <dgm:t>
        <a:bodyPr/>
        <a:lstStyle/>
        <a:p>
          <a:endParaRPr lang="en-US"/>
        </a:p>
      </dgm:t>
    </dgm:pt>
    <dgm:pt modelId="{429E372B-7907-4FEB-92DA-6E9D9A169837}" type="sibTrans" cxnId="{DEFCD649-321C-4C0D-A82F-35F980FA77BE}">
      <dgm:prSet/>
      <dgm:spPr/>
      <dgm:t>
        <a:bodyPr/>
        <a:lstStyle/>
        <a:p>
          <a:endParaRPr lang="en-US"/>
        </a:p>
      </dgm:t>
    </dgm:pt>
    <dgm:pt modelId="{8894DCB6-DDFB-4E81-BC5C-A4A6E23C38E3}">
      <dgm:prSet phldrT="[Text]" custT="1"/>
      <dgm:spPr/>
      <dgm:t>
        <a:bodyPr/>
        <a:lstStyle/>
        <a:p>
          <a:r>
            <a:rPr lang="en-US" sz="1600" dirty="0" smtClean="0"/>
            <a:t>Class Library</a:t>
          </a:r>
        </a:p>
      </dgm:t>
    </dgm:pt>
    <dgm:pt modelId="{9596F129-03EA-49D5-8DC1-65FE2375B192}" type="parTrans" cxnId="{373211C8-5D77-41FD-B66C-ACE0AE269AF1}">
      <dgm:prSet/>
      <dgm:spPr/>
      <dgm:t>
        <a:bodyPr/>
        <a:lstStyle/>
        <a:p>
          <a:endParaRPr lang="en-US"/>
        </a:p>
      </dgm:t>
    </dgm:pt>
    <dgm:pt modelId="{AEB36F11-8E9E-44CF-9FA4-833C81AB1E51}" type="sibTrans" cxnId="{373211C8-5D77-41FD-B66C-ACE0AE269AF1}">
      <dgm:prSet/>
      <dgm:spPr/>
      <dgm:t>
        <a:bodyPr/>
        <a:lstStyle/>
        <a:p>
          <a:endParaRPr lang="en-US"/>
        </a:p>
      </dgm:t>
    </dgm:pt>
    <dgm:pt modelId="{0CA7A4EE-CD50-4B94-B4C2-6D3EA47DAACA}">
      <dgm:prSet phldrT="[Text]" custT="1"/>
      <dgm:spPr/>
      <dgm:t>
        <a:bodyPr/>
        <a:lstStyle/>
        <a:p>
          <a:r>
            <a:rPr lang="en-US" sz="1600" dirty="0" smtClean="0"/>
            <a:t>Design Pattern / Framework</a:t>
          </a:r>
        </a:p>
      </dgm:t>
    </dgm:pt>
    <dgm:pt modelId="{38303AEE-1C13-4911-9C7C-43799907AE2F}" type="parTrans" cxnId="{495D018C-332B-4C81-9540-22F1DEF5789B}">
      <dgm:prSet/>
      <dgm:spPr/>
      <dgm:t>
        <a:bodyPr/>
        <a:lstStyle/>
        <a:p>
          <a:endParaRPr lang="en-US"/>
        </a:p>
      </dgm:t>
    </dgm:pt>
    <dgm:pt modelId="{A1EEE6D5-B86F-47FE-AE5A-786DB667BA62}" type="sibTrans" cxnId="{495D018C-332B-4C81-9540-22F1DEF5789B}">
      <dgm:prSet/>
      <dgm:spPr/>
      <dgm:t>
        <a:bodyPr/>
        <a:lstStyle/>
        <a:p>
          <a:endParaRPr lang="en-US"/>
        </a:p>
      </dgm:t>
    </dgm:pt>
    <dgm:pt modelId="{56F9E376-0B7A-41AF-90A8-35475B7EDD86}" type="pres">
      <dgm:prSet presAssocID="{434FA7DA-FC6C-4555-BB4E-466D43DE8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2F37E3-D6D6-43E0-8172-B31E3B4D426A}" type="pres">
      <dgm:prSet presAssocID="{42DE3DDB-1C68-41C8-8CA9-1A72C362887C}" presName="roof" presStyleLbl="dkBgShp" presStyleIdx="0" presStyleCnt="2" custLinFactNeighborX="-1153" custLinFactNeighborY="11058"/>
      <dgm:spPr/>
      <dgm:t>
        <a:bodyPr/>
        <a:lstStyle/>
        <a:p>
          <a:endParaRPr lang="en-US"/>
        </a:p>
      </dgm:t>
    </dgm:pt>
    <dgm:pt modelId="{5E171E76-4E29-4D30-9C1E-F6E6132D4B04}" type="pres">
      <dgm:prSet presAssocID="{42DE3DDB-1C68-41C8-8CA9-1A72C362887C}" presName="pillars" presStyleCnt="0"/>
      <dgm:spPr/>
      <dgm:t>
        <a:bodyPr/>
        <a:lstStyle/>
        <a:p>
          <a:endParaRPr lang="en-US"/>
        </a:p>
      </dgm:t>
    </dgm:pt>
    <dgm:pt modelId="{15854906-0DDC-4709-829C-EF7F3697FD4A}" type="pres">
      <dgm:prSet presAssocID="{42DE3DDB-1C68-41C8-8CA9-1A72C362887C}" presName="pillar1" presStyleLbl="node1" presStyleIdx="0" presStyleCnt="11" custScaleX="813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76DAE-3876-40F7-A2DB-EDCFBDD7D68C}" type="pres">
      <dgm:prSet presAssocID="{110564AF-E8BE-4D92-8467-61C06309EED9}" presName="pillarX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4456BA-7DBF-4021-BA9F-790AF7D1AD4B}" type="pres">
      <dgm:prSet presAssocID="{E831AC3D-B967-49C9-A5AD-051BFCD637A2}" presName="pillarX" presStyleLbl="node1" presStyleIdx="2" presStyleCnt="11" custLinFactNeighborX="0" custLinFactNeighborY="-10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53ACB-2C45-4455-853E-0A875B617E93}" type="pres">
      <dgm:prSet presAssocID="{08C1B18C-82A2-470E-A251-C422BF4F957B}" presName="pillarX" presStyleLbl="node1" presStyleIdx="3" presStyleCnt="11" custScaleX="116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00FB21-1DB6-46DB-91AB-2AAAC1A7B58E}" type="pres">
      <dgm:prSet presAssocID="{B3F2DEFA-134B-4182-B99F-72971ACD9982}" presName="pillarX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E4582-CBBF-45D4-BBE9-6AAF0637B926}" type="pres">
      <dgm:prSet presAssocID="{39F457A5-1BF9-4FDA-A96B-34A421303DC5}" presName="pillarX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413433-D0C1-4B21-8DC4-95B02D3C4BCF}" type="pres">
      <dgm:prSet presAssocID="{59EF0AFB-3733-43DB-909E-74BCD5143B8C}" presName="pillarX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82446-B956-4756-8307-19BD652D308D}" type="pres">
      <dgm:prSet presAssocID="{FCB99916-2065-4A7F-9A51-250CB876B495}" presName="pillarX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C6CB7D-30F1-4A5D-BEEB-44C5B571F039}" type="pres">
      <dgm:prSet presAssocID="{04354244-565D-439C-82E6-7930CBFC37E2}" presName="pillarX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202D38-BCDA-4BBE-B80E-700D699C7647}" type="pres">
      <dgm:prSet presAssocID="{8894DCB6-DDFB-4E81-BC5C-A4A6E23C38E3}" presName="pillarX" presStyleLbl="node1" presStyleIdx="9" presStyleCnt="11" custScaleX="755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296FB0-9033-4634-A906-5378E3A0A5BB}" type="pres">
      <dgm:prSet presAssocID="{0CA7A4EE-CD50-4B94-B4C2-6D3EA47DAACA}" presName="pillarX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287F2C-8FF4-4E5E-88F4-D8E8DE1B6FFE}" type="pres">
      <dgm:prSet presAssocID="{42DE3DDB-1C68-41C8-8CA9-1A72C362887C}" presName="base" presStyleLbl="dkBgShp" presStyleIdx="1" presStyleCnt="2"/>
      <dgm:spPr/>
      <dgm:t>
        <a:bodyPr/>
        <a:lstStyle/>
        <a:p>
          <a:endParaRPr lang="en-US"/>
        </a:p>
      </dgm:t>
    </dgm:pt>
  </dgm:ptLst>
  <dgm:cxnLst>
    <dgm:cxn modelId="{279305A6-8B26-4632-B574-3B6E3C1D2A67}" srcId="{42DE3DDB-1C68-41C8-8CA9-1A72C362887C}" destId="{110564AF-E8BE-4D92-8467-61C06309EED9}" srcOrd="1" destOrd="0" parTransId="{EBFBF558-CB01-4F6C-95C8-ABC20A2A2E59}" sibTransId="{0384D361-4D01-4AAE-921F-7FB1D8350264}"/>
    <dgm:cxn modelId="{C9A02F27-F852-4B99-859D-7C8473515F14}" type="presOf" srcId="{B3F2DEFA-134B-4182-B99F-72971ACD9982}" destId="{AE00FB21-1DB6-46DB-91AB-2AAAC1A7B58E}" srcOrd="0" destOrd="0" presId="urn:microsoft.com/office/officeart/2005/8/layout/hList3"/>
    <dgm:cxn modelId="{05787F53-3458-40B6-9D9F-FE33FC2D1947}" type="presOf" srcId="{434FA7DA-FC6C-4555-BB4E-466D43DE89D6}" destId="{56F9E376-0B7A-41AF-90A8-35475B7EDD86}" srcOrd="0" destOrd="0" presId="urn:microsoft.com/office/officeart/2005/8/layout/hList3"/>
    <dgm:cxn modelId="{373211C8-5D77-41FD-B66C-ACE0AE269AF1}" srcId="{42DE3DDB-1C68-41C8-8CA9-1A72C362887C}" destId="{8894DCB6-DDFB-4E81-BC5C-A4A6E23C38E3}" srcOrd="9" destOrd="0" parTransId="{9596F129-03EA-49D5-8DC1-65FE2375B192}" sibTransId="{AEB36F11-8E9E-44CF-9FA4-833C81AB1E51}"/>
    <dgm:cxn modelId="{495D018C-332B-4C81-9540-22F1DEF5789B}" srcId="{42DE3DDB-1C68-41C8-8CA9-1A72C362887C}" destId="{0CA7A4EE-CD50-4B94-B4C2-6D3EA47DAACA}" srcOrd="10" destOrd="0" parTransId="{38303AEE-1C13-4911-9C7C-43799907AE2F}" sibTransId="{A1EEE6D5-B86F-47FE-AE5A-786DB667BA62}"/>
    <dgm:cxn modelId="{1FB5C9F0-D795-479F-81F5-D847C9178E1E}" type="presOf" srcId="{08C1B18C-82A2-470E-A251-C422BF4F957B}" destId="{64253ACB-2C45-4455-853E-0A875B617E93}" srcOrd="0" destOrd="0" presId="urn:microsoft.com/office/officeart/2005/8/layout/hList3"/>
    <dgm:cxn modelId="{1021428D-DD36-4045-A245-3FF8F9928829}" type="presOf" srcId="{8894DCB6-DDFB-4E81-BC5C-A4A6E23C38E3}" destId="{84202D38-BCDA-4BBE-B80E-700D699C7647}" srcOrd="0" destOrd="0" presId="urn:microsoft.com/office/officeart/2005/8/layout/hList3"/>
    <dgm:cxn modelId="{513ED269-6F75-48DF-B4A8-E3F8AE5E0BCC}" srcId="{42DE3DDB-1C68-41C8-8CA9-1A72C362887C}" destId="{B3F2DEFA-134B-4182-B99F-72971ACD9982}" srcOrd="4" destOrd="0" parTransId="{F151A4A1-B0C8-43D7-AE44-2EC923047D7C}" sibTransId="{6EB1B765-5BAD-4BD8-AF91-6B184859C2DF}"/>
    <dgm:cxn modelId="{C901D720-C51F-4003-B57F-F9ED43CCAA6E}" srcId="{42DE3DDB-1C68-41C8-8CA9-1A72C362887C}" destId="{E831AC3D-B967-49C9-A5AD-051BFCD637A2}" srcOrd="2" destOrd="0" parTransId="{ADA53FE8-5C26-4F71-B890-BAB809EE692A}" sibTransId="{7578652F-B0CB-4973-9FDE-A6DC4C3CDA85}"/>
    <dgm:cxn modelId="{D8092644-9AD0-417D-971F-7814B8BF2E85}" type="presOf" srcId="{FCB99916-2065-4A7F-9A51-250CB876B495}" destId="{B7582446-B956-4756-8307-19BD652D308D}" srcOrd="0" destOrd="0" presId="urn:microsoft.com/office/officeart/2005/8/layout/hList3"/>
    <dgm:cxn modelId="{CB39A5C9-68F8-4484-96B3-C2EB31111FC8}" srcId="{42DE3DDB-1C68-41C8-8CA9-1A72C362887C}" destId="{59EF0AFB-3733-43DB-909E-74BCD5143B8C}" srcOrd="6" destOrd="0" parTransId="{881C85CB-5BCE-47F6-8DAF-585A422B720A}" sibTransId="{333FFCB8-1BDA-425D-809A-3CD1BD5221B0}"/>
    <dgm:cxn modelId="{873A7E5C-9919-4A42-9D77-FD1D162CD3B9}" type="presOf" srcId="{860B1C73-398E-4705-B79B-58C997F2932F}" destId="{15854906-0DDC-4709-829C-EF7F3697FD4A}" srcOrd="0" destOrd="0" presId="urn:microsoft.com/office/officeart/2005/8/layout/hList3"/>
    <dgm:cxn modelId="{A2CA012C-3A4A-4C35-91D7-F5BCED3B3F2C}" type="presOf" srcId="{0CA7A4EE-CD50-4B94-B4C2-6D3EA47DAACA}" destId="{91296FB0-9033-4634-A906-5378E3A0A5BB}" srcOrd="0" destOrd="0" presId="urn:microsoft.com/office/officeart/2005/8/layout/hList3"/>
    <dgm:cxn modelId="{266D4A81-3272-44D9-AFB2-E0D5FD3CCC59}" type="presOf" srcId="{110564AF-E8BE-4D92-8467-61C06309EED9}" destId="{F1076DAE-3876-40F7-A2DB-EDCFBDD7D68C}" srcOrd="0" destOrd="0" presId="urn:microsoft.com/office/officeart/2005/8/layout/hList3"/>
    <dgm:cxn modelId="{E3F1EAE5-0219-45EB-B9F4-847B452DA029}" srcId="{42DE3DDB-1C68-41C8-8CA9-1A72C362887C}" destId="{FCB99916-2065-4A7F-9A51-250CB876B495}" srcOrd="7" destOrd="0" parTransId="{843181F2-4F1E-40AB-A5B9-A7E4E47140B3}" sibTransId="{AA1574DD-A385-42B9-8C2E-A77F16B9672F}"/>
    <dgm:cxn modelId="{DB961F27-08EC-46E1-88CF-4ABC40ED6450}" type="presOf" srcId="{42DE3DDB-1C68-41C8-8CA9-1A72C362887C}" destId="{2F2F37E3-D6D6-43E0-8172-B31E3B4D426A}" srcOrd="0" destOrd="0" presId="urn:microsoft.com/office/officeart/2005/8/layout/hList3"/>
    <dgm:cxn modelId="{D0DC0D9B-73DF-480E-AE40-A3F71BBD685D}" srcId="{42DE3DDB-1C68-41C8-8CA9-1A72C362887C}" destId="{08C1B18C-82A2-470E-A251-C422BF4F957B}" srcOrd="3" destOrd="0" parTransId="{F2AE5E1C-A5BF-44F4-A1FC-CE7E7E53E040}" sibTransId="{B6FF6766-23B3-4225-A23F-26CF8C4EEE96}"/>
    <dgm:cxn modelId="{D9073557-5FD6-4BA7-8411-26533E761E9A}" type="presOf" srcId="{39F457A5-1BF9-4FDA-A96B-34A421303DC5}" destId="{A78E4582-CBBF-45D4-BBE9-6AAF0637B926}" srcOrd="0" destOrd="0" presId="urn:microsoft.com/office/officeart/2005/8/layout/hList3"/>
    <dgm:cxn modelId="{4A09DFB3-6E3B-4376-A919-9D531922170B}" type="presOf" srcId="{E831AC3D-B967-49C9-A5AD-051BFCD637A2}" destId="{924456BA-7DBF-4021-BA9F-790AF7D1AD4B}" srcOrd="0" destOrd="0" presId="urn:microsoft.com/office/officeart/2005/8/layout/hList3"/>
    <dgm:cxn modelId="{F8B31030-6608-46E3-8C5A-F51CBAA7BBCA}" srcId="{42DE3DDB-1C68-41C8-8CA9-1A72C362887C}" destId="{39F457A5-1BF9-4FDA-A96B-34A421303DC5}" srcOrd="5" destOrd="0" parTransId="{CCB7AE8D-5351-4E32-B5C8-FDE053EEC834}" sibTransId="{EFF2EA0A-35A0-436E-8B74-A7D519BF10E4}"/>
    <dgm:cxn modelId="{DEFCD649-321C-4C0D-A82F-35F980FA77BE}" srcId="{42DE3DDB-1C68-41C8-8CA9-1A72C362887C}" destId="{04354244-565D-439C-82E6-7930CBFC37E2}" srcOrd="8" destOrd="0" parTransId="{4919A16F-6BDD-4987-AA25-069CEE36BC0D}" sibTransId="{429E372B-7907-4FEB-92DA-6E9D9A169837}"/>
    <dgm:cxn modelId="{A91DAA6E-8F33-4BC3-B4B9-198500E9E97F}" srcId="{42DE3DDB-1C68-41C8-8CA9-1A72C362887C}" destId="{860B1C73-398E-4705-B79B-58C997F2932F}" srcOrd="0" destOrd="0" parTransId="{060FFEB4-67BA-4FBD-8C17-A7521C7ED913}" sibTransId="{23D793F9-AE7C-438D-916D-69B5D5C2029F}"/>
    <dgm:cxn modelId="{DF9AF1B8-79DD-45AE-A048-5E1F8820FC9E}" srcId="{434FA7DA-FC6C-4555-BB4E-466D43DE89D6}" destId="{42DE3DDB-1C68-41C8-8CA9-1A72C362887C}" srcOrd="0" destOrd="0" parTransId="{DE51BB4D-BE57-4081-9EB0-AF783ED96757}" sibTransId="{6CD66DE1-FE36-4D6A-9EC5-B584B79E360C}"/>
    <dgm:cxn modelId="{E8A2FA9C-9229-4D1F-B0A6-5B642E40DA88}" type="presOf" srcId="{59EF0AFB-3733-43DB-909E-74BCD5143B8C}" destId="{35413433-D0C1-4B21-8DC4-95B02D3C4BCF}" srcOrd="0" destOrd="0" presId="urn:microsoft.com/office/officeart/2005/8/layout/hList3"/>
    <dgm:cxn modelId="{9E9B2215-1E17-4335-A32B-E4BDEF1CCF22}" type="presOf" srcId="{04354244-565D-439C-82E6-7930CBFC37E2}" destId="{24C6CB7D-30F1-4A5D-BEEB-44C5B571F039}" srcOrd="0" destOrd="0" presId="urn:microsoft.com/office/officeart/2005/8/layout/hList3"/>
    <dgm:cxn modelId="{280A760E-F9BA-4148-B002-1ACAEF1A6C4A}" type="presParOf" srcId="{56F9E376-0B7A-41AF-90A8-35475B7EDD86}" destId="{2F2F37E3-D6D6-43E0-8172-B31E3B4D426A}" srcOrd="0" destOrd="0" presId="urn:microsoft.com/office/officeart/2005/8/layout/hList3"/>
    <dgm:cxn modelId="{4B967A55-F89C-4A88-88CF-071311E623FC}" type="presParOf" srcId="{56F9E376-0B7A-41AF-90A8-35475B7EDD86}" destId="{5E171E76-4E29-4D30-9C1E-F6E6132D4B04}" srcOrd="1" destOrd="0" presId="urn:microsoft.com/office/officeart/2005/8/layout/hList3"/>
    <dgm:cxn modelId="{57DEA34E-DD2F-41AD-A694-AFC86ECAE276}" type="presParOf" srcId="{5E171E76-4E29-4D30-9C1E-F6E6132D4B04}" destId="{15854906-0DDC-4709-829C-EF7F3697FD4A}" srcOrd="0" destOrd="0" presId="urn:microsoft.com/office/officeart/2005/8/layout/hList3"/>
    <dgm:cxn modelId="{C49A243F-FBC2-4C71-AB46-DD7CCCC78FE5}" type="presParOf" srcId="{5E171E76-4E29-4D30-9C1E-F6E6132D4B04}" destId="{F1076DAE-3876-40F7-A2DB-EDCFBDD7D68C}" srcOrd="1" destOrd="0" presId="urn:microsoft.com/office/officeart/2005/8/layout/hList3"/>
    <dgm:cxn modelId="{E4DE113D-2BB1-4A84-B8CE-37A2E1453F70}" type="presParOf" srcId="{5E171E76-4E29-4D30-9C1E-F6E6132D4B04}" destId="{924456BA-7DBF-4021-BA9F-790AF7D1AD4B}" srcOrd="2" destOrd="0" presId="urn:microsoft.com/office/officeart/2005/8/layout/hList3"/>
    <dgm:cxn modelId="{A1A06AE0-176C-4F64-934E-F6F3825EF90C}" type="presParOf" srcId="{5E171E76-4E29-4D30-9C1E-F6E6132D4B04}" destId="{64253ACB-2C45-4455-853E-0A875B617E93}" srcOrd="3" destOrd="0" presId="urn:microsoft.com/office/officeart/2005/8/layout/hList3"/>
    <dgm:cxn modelId="{8653D6E8-4C95-4AA2-B827-E5EAFBABF187}" type="presParOf" srcId="{5E171E76-4E29-4D30-9C1E-F6E6132D4B04}" destId="{AE00FB21-1DB6-46DB-91AB-2AAAC1A7B58E}" srcOrd="4" destOrd="0" presId="urn:microsoft.com/office/officeart/2005/8/layout/hList3"/>
    <dgm:cxn modelId="{77D497D8-4FC1-4979-B8DD-BF99942C3321}" type="presParOf" srcId="{5E171E76-4E29-4D30-9C1E-F6E6132D4B04}" destId="{A78E4582-CBBF-45D4-BBE9-6AAF0637B926}" srcOrd="5" destOrd="0" presId="urn:microsoft.com/office/officeart/2005/8/layout/hList3"/>
    <dgm:cxn modelId="{F90C5A94-8F2B-4FFE-B7B9-0CBF10F7C3F1}" type="presParOf" srcId="{5E171E76-4E29-4D30-9C1E-F6E6132D4B04}" destId="{35413433-D0C1-4B21-8DC4-95B02D3C4BCF}" srcOrd="6" destOrd="0" presId="urn:microsoft.com/office/officeart/2005/8/layout/hList3"/>
    <dgm:cxn modelId="{69A7F80A-A01C-483C-B6F8-6A0441D3D13A}" type="presParOf" srcId="{5E171E76-4E29-4D30-9C1E-F6E6132D4B04}" destId="{B7582446-B956-4756-8307-19BD652D308D}" srcOrd="7" destOrd="0" presId="urn:microsoft.com/office/officeart/2005/8/layout/hList3"/>
    <dgm:cxn modelId="{F0771497-D4D8-4CAD-9260-DA79A8C6D29D}" type="presParOf" srcId="{5E171E76-4E29-4D30-9C1E-F6E6132D4B04}" destId="{24C6CB7D-30F1-4A5D-BEEB-44C5B571F039}" srcOrd="8" destOrd="0" presId="urn:microsoft.com/office/officeart/2005/8/layout/hList3"/>
    <dgm:cxn modelId="{2500F0CA-B7C3-4BF9-BD38-AC7D107AF529}" type="presParOf" srcId="{5E171E76-4E29-4D30-9C1E-F6E6132D4B04}" destId="{84202D38-BCDA-4BBE-B80E-700D699C7647}" srcOrd="9" destOrd="0" presId="urn:microsoft.com/office/officeart/2005/8/layout/hList3"/>
    <dgm:cxn modelId="{8C5FAFA0-89DC-48CA-BAA4-E6F1CBB96082}" type="presParOf" srcId="{5E171E76-4E29-4D30-9C1E-F6E6132D4B04}" destId="{91296FB0-9033-4634-A906-5378E3A0A5BB}" srcOrd="10" destOrd="0" presId="urn:microsoft.com/office/officeart/2005/8/layout/hList3"/>
    <dgm:cxn modelId="{6253BE9A-3205-47A0-911C-925186FCD69D}" type="presParOf" srcId="{56F9E376-0B7A-41AF-90A8-35475B7EDD86}" destId="{6A287F2C-8FF4-4E5E-88F4-D8E8DE1B6FF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4FA7DA-FC6C-4555-BB4E-466D43DE89D6}" type="doc">
      <dgm:prSet loTypeId="urn:microsoft.com/office/officeart/2005/8/layout/h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2DE3DDB-1C68-41C8-8CA9-1A72C362887C}">
      <dgm:prSet phldrT="[Text]"/>
      <dgm:spPr/>
      <dgm:t>
        <a:bodyPr/>
        <a:lstStyle/>
        <a:p>
          <a:r>
            <a:rPr lang="en-US" dirty="0" err="1" smtClean="0"/>
            <a:t>Topik</a:t>
          </a:r>
          <a:r>
            <a:rPr lang="en-US" dirty="0" smtClean="0"/>
            <a:t> </a:t>
          </a:r>
          <a:r>
            <a:rPr lang="en-US" dirty="0" err="1" smtClean="0"/>
            <a:t>Umum</a:t>
          </a:r>
          <a:r>
            <a:rPr lang="en-US" dirty="0" smtClean="0"/>
            <a:t> </a:t>
          </a:r>
          <a:r>
            <a:rPr lang="en-US" dirty="0" err="1" smtClean="0"/>
            <a:t>Kelompok</a:t>
          </a:r>
          <a:r>
            <a:rPr lang="en-US" dirty="0" smtClean="0"/>
            <a:t> </a:t>
          </a:r>
          <a:r>
            <a:rPr lang="en-US" dirty="0" err="1" smtClean="0"/>
            <a:t>Keahlian</a:t>
          </a:r>
          <a:r>
            <a:rPr lang="en-US" dirty="0" smtClean="0"/>
            <a:t> C</a:t>
          </a:r>
          <a:endParaRPr lang="en-US" dirty="0"/>
        </a:p>
      </dgm:t>
    </dgm:pt>
    <dgm:pt modelId="{DE51BB4D-BE57-4081-9EB0-AF783ED96757}" type="parTrans" cxnId="{DF9AF1B8-79DD-45AE-A048-5E1F8820FC9E}">
      <dgm:prSet/>
      <dgm:spPr/>
      <dgm:t>
        <a:bodyPr/>
        <a:lstStyle/>
        <a:p>
          <a:endParaRPr lang="en-US"/>
        </a:p>
      </dgm:t>
    </dgm:pt>
    <dgm:pt modelId="{6CD66DE1-FE36-4D6A-9EC5-B584B79E360C}" type="sibTrans" cxnId="{DF9AF1B8-79DD-45AE-A048-5E1F8820FC9E}">
      <dgm:prSet/>
      <dgm:spPr/>
      <dgm:t>
        <a:bodyPr/>
        <a:lstStyle/>
        <a:p>
          <a:endParaRPr lang="en-US"/>
        </a:p>
      </dgm:t>
    </dgm:pt>
    <dgm:pt modelId="{860B1C73-398E-4705-B79B-58C997F2932F}">
      <dgm:prSet phldrT="[Text]"/>
      <dgm:spPr/>
      <dgm:t>
        <a:bodyPr/>
        <a:lstStyle/>
        <a:p>
          <a:r>
            <a:rPr lang="en-US" dirty="0" err="1" smtClean="0"/>
            <a:t>Keamanan</a:t>
          </a:r>
          <a:r>
            <a:rPr lang="en-US" dirty="0" smtClean="0"/>
            <a:t> </a:t>
          </a:r>
          <a:r>
            <a:rPr lang="en-US" dirty="0" err="1" smtClean="0"/>
            <a:t>Jaringan</a:t>
          </a:r>
          <a:endParaRPr lang="en-US" dirty="0"/>
        </a:p>
      </dgm:t>
    </dgm:pt>
    <dgm:pt modelId="{060FFEB4-67BA-4FBD-8C17-A7521C7ED913}" type="parTrans" cxnId="{A91DAA6E-8F33-4BC3-B4B9-198500E9E97F}">
      <dgm:prSet/>
      <dgm:spPr/>
      <dgm:t>
        <a:bodyPr/>
        <a:lstStyle/>
        <a:p>
          <a:endParaRPr lang="en-US"/>
        </a:p>
      </dgm:t>
    </dgm:pt>
    <dgm:pt modelId="{23D793F9-AE7C-438D-916D-69B5D5C2029F}" type="sibTrans" cxnId="{A91DAA6E-8F33-4BC3-B4B9-198500E9E97F}">
      <dgm:prSet/>
      <dgm:spPr/>
      <dgm:t>
        <a:bodyPr/>
        <a:lstStyle/>
        <a:p>
          <a:endParaRPr lang="en-US"/>
        </a:p>
      </dgm:t>
    </dgm:pt>
    <dgm:pt modelId="{110564AF-E8BE-4D92-8467-61C06309EED9}">
      <dgm:prSet phldrT="[Text]"/>
      <dgm:spPr/>
      <dgm:t>
        <a:bodyPr/>
        <a:lstStyle/>
        <a:p>
          <a:r>
            <a:rPr lang="en-US" dirty="0" err="1" smtClean="0"/>
            <a:t>Peningkatan</a:t>
          </a:r>
          <a:r>
            <a:rPr lang="en-US" dirty="0" smtClean="0"/>
            <a:t> QOS </a:t>
          </a:r>
          <a:r>
            <a:rPr lang="en-US" dirty="0" err="1" smtClean="0"/>
            <a:t>Jaringan</a:t>
          </a:r>
          <a:endParaRPr lang="en-US" dirty="0"/>
        </a:p>
      </dgm:t>
    </dgm:pt>
    <dgm:pt modelId="{EBFBF558-CB01-4F6C-95C8-ABC20A2A2E59}" type="parTrans" cxnId="{279305A6-8B26-4632-B574-3B6E3C1D2A67}">
      <dgm:prSet/>
      <dgm:spPr/>
      <dgm:t>
        <a:bodyPr/>
        <a:lstStyle/>
        <a:p>
          <a:endParaRPr lang="en-US"/>
        </a:p>
      </dgm:t>
    </dgm:pt>
    <dgm:pt modelId="{0384D361-4D01-4AAE-921F-7FB1D8350264}" type="sibTrans" cxnId="{279305A6-8B26-4632-B574-3B6E3C1D2A67}">
      <dgm:prSet/>
      <dgm:spPr/>
      <dgm:t>
        <a:bodyPr/>
        <a:lstStyle/>
        <a:p>
          <a:endParaRPr lang="en-US"/>
        </a:p>
      </dgm:t>
    </dgm:pt>
    <dgm:pt modelId="{E831AC3D-B967-49C9-A5AD-051BFCD637A2}">
      <dgm:prSet phldrT="[Text]"/>
      <dgm:spPr/>
      <dgm:t>
        <a:bodyPr/>
        <a:lstStyle/>
        <a:p>
          <a:r>
            <a:rPr lang="en-US" dirty="0" smtClean="0"/>
            <a:t>Augmented Reality</a:t>
          </a:r>
          <a:endParaRPr lang="en-US" dirty="0"/>
        </a:p>
      </dgm:t>
    </dgm:pt>
    <dgm:pt modelId="{ADA53FE8-5C26-4F71-B890-BAB809EE692A}" type="parTrans" cxnId="{C901D720-C51F-4003-B57F-F9ED43CCAA6E}">
      <dgm:prSet/>
      <dgm:spPr/>
      <dgm:t>
        <a:bodyPr/>
        <a:lstStyle/>
        <a:p>
          <a:endParaRPr lang="en-US"/>
        </a:p>
      </dgm:t>
    </dgm:pt>
    <dgm:pt modelId="{7578652F-B0CB-4973-9FDE-A6DC4C3CDA85}" type="sibTrans" cxnId="{C901D720-C51F-4003-B57F-F9ED43CCAA6E}">
      <dgm:prSet/>
      <dgm:spPr/>
      <dgm:t>
        <a:bodyPr/>
        <a:lstStyle/>
        <a:p>
          <a:endParaRPr lang="en-US"/>
        </a:p>
      </dgm:t>
    </dgm:pt>
    <dgm:pt modelId="{08C1B18C-82A2-470E-A251-C422BF4F957B}">
      <dgm:prSet phldrT="[Text]"/>
      <dgm:spPr/>
      <dgm:t>
        <a:bodyPr/>
        <a:lstStyle/>
        <a:p>
          <a:r>
            <a:rPr lang="en-US" dirty="0" smtClean="0"/>
            <a:t>Virtual Reality</a:t>
          </a:r>
        </a:p>
      </dgm:t>
    </dgm:pt>
    <dgm:pt modelId="{F2AE5E1C-A5BF-44F4-A1FC-CE7E7E53E040}" type="parTrans" cxnId="{D0DC0D9B-73DF-480E-AE40-A3F71BBD685D}">
      <dgm:prSet/>
      <dgm:spPr/>
      <dgm:t>
        <a:bodyPr/>
        <a:lstStyle/>
        <a:p>
          <a:endParaRPr lang="en-US"/>
        </a:p>
      </dgm:t>
    </dgm:pt>
    <dgm:pt modelId="{B6FF6766-23B3-4225-A23F-26CF8C4EEE96}" type="sibTrans" cxnId="{D0DC0D9B-73DF-480E-AE40-A3F71BBD685D}">
      <dgm:prSet/>
      <dgm:spPr/>
      <dgm:t>
        <a:bodyPr/>
        <a:lstStyle/>
        <a:p>
          <a:endParaRPr lang="en-US"/>
        </a:p>
      </dgm:t>
    </dgm:pt>
    <dgm:pt modelId="{B3F2DEFA-134B-4182-B99F-72971ACD9982}">
      <dgm:prSet phldrT="[Text]"/>
      <dgm:spPr/>
      <dgm:t>
        <a:bodyPr/>
        <a:lstStyle/>
        <a:p>
          <a:r>
            <a:rPr lang="en-US" dirty="0" smtClean="0"/>
            <a:t>Internet Of </a:t>
          </a:r>
          <a:r>
            <a:rPr lang="en-US" dirty="0" err="1" smtClean="0"/>
            <a:t>Everithing</a:t>
          </a:r>
          <a:r>
            <a:rPr lang="en-US" dirty="0" smtClean="0"/>
            <a:t> (IOT)</a:t>
          </a:r>
        </a:p>
      </dgm:t>
    </dgm:pt>
    <dgm:pt modelId="{F151A4A1-B0C8-43D7-AE44-2EC923047D7C}" type="parTrans" cxnId="{513ED269-6F75-48DF-B4A8-E3F8AE5E0BCC}">
      <dgm:prSet/>
      <dgm:spPr/>
      <dgm:t>
        <a:bodyPr/>
        <a:lstStyle/>
        <a:p>
          <a:endParaRPr lang="en-US"/>
        </a:p>
      </dgm:t>
    </dgm:pt>
    <dgm:pt modelId="{6EB1B765-5BAD-4BD8-AF91-6B184859C2DF}" type="sibTrans" cxnId="{513ED269-6F75-48DF-B4A8-E3F8AE5E0BCC}">
      <dgm:prSet/>
      <dgm:spPr/>
      <dgm:t>
        <a:bodyPr/>
        <a:lstStyle/>
        <a:p>
          <a:endParaRPr lang="en-US"/>
        </a:p>
      </dgm:t>
    </dgm:pt>
    <dgm:pt modelId="{39F457A5-1BF9-4FDA-A96B-34A421303DC5}">
      <dgm:prSet phldrT="[Text]"/>
      <dgm:spPr/>
      <dgm:t>
        <a:bodyPr/>
        <a:lstStyle/>
        <a:p>
          <a:r>
            <a:rPr lang="en-US" dirty="0" smtClean="0"/>
            <a:t>Cloud Computing</a:t>
          </a:r>
        </a:p>
      </dgm:t>
    </dgm:pt>
    <dgm:pt modelId="{CCB7AE8D-5351-4E32-B5C8-FDE053EEC834}" type="parTrans" cxnId="{F8B31030-6608-46E3-8C5A-F51CBAA7BBCA}">
      <dgm:prSet/>
      <dgm:spPr/>
      <dgm:t>
        <a:bodyPr/>
        <a:lstStyle/>
        <a:p>
          <a:endParaRPr lang="en-US"/>
        </a:p>
      </dgm:t>
    </dgm:pt>
    <dgm:pt modelId="{EFF2EA0A-35A0-436E-8B74-A7D519BF10E4}" type="sibTrans" cxnId="{F8B31030-6608-46E3-8C5A-F51CBAA7BBCA}">
      <dgm:prSet/>
      <dgm:spPr/>
      <dgm:t>
        <a:bodyPr/>
        <a:lstStyle/>
        <a:p>
          <a:endParaRPr lang="en-US"/>
        </a:p>
      </dgm:t>
    </dgm:pt>
    <dgm:pt modelId="{56F9E376-0B7A-41AF-90A8-35475B7EDD86}" type="pres">
      <dgm:prSet presAssocID="{434FA7DA-FC6C-4555-BB4E-466D43DE8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2F37E3-D6D6-43E0-8172-B31E3B4D426A}" type="pres">
      <dgm:prSet presAssocID="{42DE3DDB-1C68-41C8-8CA9-1A72C362887C}" presName="roof" presStyleLbl="dkBgShp" presStyleIdx="0" presStyleCnt="2" custLinFactNeighborX="-1153" custLinFactNeighborY="11058"/>
      <dgm:spPr/>
      <dgm:t>
        <a:bodyPr/>
        <a:lstStyle/>
        <a:p>
          <a:endParaRPr lang="en-US"/>
        </a:p>
      </dgm:t>
    </dgm:pt>
    <dgm:pt modelId="{5E171E76-4E29-4D30-9C1E-F6E6132D4B04}" type="pres">
      <dgm:prSet presAssocID="{42DE3DDB-1C68-41C8-8CA9-1A72C362887C}" presName="pillars" presStyleCnt="0"/>
      <dgm:spPr/>
      <dgm:t>
        <a:bodyPr/>
        <a:lstStyle/>
        <a:p>
          <a:endParaRPr lang="en-US"/>
        </a:p>
      </dgm:t>
    </dgm:pt>
    <dgm:pt modelId="{15854906-0DDC-4709-829C-EF7F3697FD4A}" type="pres">
      <dgm:prSet presAssocID="{42DE3DDB-1C68-41C8-8CA9-1A72C362887C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76DAE-3876-40F7-A2DB-EDCFBDD7D68C}" type="pres">
      <dgm:prSet presAssocID="{110564AF-E8BE-4D92-8467-61C06309EED9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4456BA-7DBF-4021-BA9F-790AF7D1AD4B}" type="pres">
      <dgm:prSet presAssocID="{E831AC3D-B967-49C9-A5AD-051BFCD637A2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53ACB-2C45-4455-853E-0A875B617E93}" type="pres">
      <dgm:prSet presAssocID="{08C1B18C-82A2-470E-A251-C422BF4F957B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00FB21-1DB6-46DB-91AB-2AAAC1A7B58E}" type="pres">
      <dgm:prSet presAssocID="{B3F2DEFA-134B-4182-B99F-72971ACD9982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E4582-CBBF-45D4-BBE9-6AAF0637B926}" type="pres">
      <dgm:prSet presAssocID="{39F457A5-1BF9-4FDA-A96B-34A421303DC5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287F2C-8FF4-4E5E-88F4-D8E8DE1B6FFE}" type="pres">
      <dgm:prSet presAssocID="{42DE3DDB-1C68-41C8-8CA9-1A72C362887C}" presName="base" presStyleLbl="dkBgShp" presStyleIdx="1" presStyleCnt="2"/>
      <dgm:spPr/>
      <dgm:t>
        <a:bodyPr/>
        <a:lstStyle/>
        <a:p>
          <a:endParaRPr lang="en-US"/>
        </a:p>
      </dgm:t>
    </dgm:pt>
  </dgm:ptLst>
  <dgm:cxnLst>
    <dgm:cxn modelId="{279305A6-8B26-4632-B574-3B6E3C1D2A67}" srcId="{42DE3DDB-1C68-41C8-8CA9-1A72C362887C}" destId="{110564AF-E8BE-4D92-8467-61C06309EED9}" srcOrd="1" destOrd="0" parTransId="{EBFBF558-CB01-4F6C-95C8-ABC20A2A2E59}" sibTransId="{0384D361-4D01-4AAE-921F-7FB1D8350264}"/>
    <dgm:cxn modelId="{C9A02F27-F852-4B99-859D-7C8473515F14}" type="presOf" srcId="{B3F2DEFA-134B-4182-B99F-72971ACD9982}" destId="{AE00FB21-1DB6-46DB-91AB-2AAAC1A7B58E}" srcOrd="0" destOrd="0" presId="urn:microsoft.com/office/officeart/2005/8/layout/hList3"/>
    <dgm:cxn modelId="{05787F53-3458-40B6-9D9F-FE33FC2D1947}" type="presOf" srcId="{434FA7DA-FC6C-4555-BB4E-466D43DE89D6}" destId="{56F9E376-0B7A-41AF-90A8-35475B7EDD86}" srcOrd="0" destOrd="0" presId="urn:microsoft.com/office/officeart/2005/8/layout/hList3"/>
    <dgm:cxn modelId="{1FB5C9F0-D795-479F-81F5-D847C9178E1E}" type="presOf" srcId="{08C1B18C-82A2-470E-A251-C422BF4F957B}" destId="{64253ACB-2C45-4455-853E-0A875B617E93}" srcOrd="0" destOrd="0" presId="urn:microsoft.com/office/officeart/2005/8/layout/hList3"/>
    <dgm:cxn modelId="{513ED269-6F75-48DF-B4A8-E3F8AE5E0BCC}" srcId="{42DE3DDB-1C68-41C8-8CA9-1A72C362887C}" destId="{B3F2DEFA-134B-4182-B99F-72971ACD9982}" srcOrd="4" destOrd="0" parTransId="{F151A4A1-B0C8-43D7-AE44-2EC923047D7C}" sibTransId="{6EB1B765-5BAD-4BD8-AF91-6B184859C2DF}"/>
    <dgm:cxn modelId="{C901D720-C51F-4003-B57F-F9ED43CCAA6E}" srcId="{42DE3DDB-1C68-41C8-8CA9-1A72C362887C}" destId="{E831AC3D-B967-49C9-A5AD-051BFCD637A2}" srcOrd="2" destOrd="0" parTransId="{ADA53FE8-5C26-4F71-B890-BAB809EE692A}" sibTransId="{7578652F-B0CB-4973-9FDE-A6DC4C3CDA85}"/>
    <dgm:cxn modelId="{873A7E5C-9919-4A42-9D77-FD1D162CD3B9}" type="presOf" srcId="{860B1C73-398E-4705-B79B-58C997F2932F}" destId="{15854906-0DDC-4709-829C-EF7F3697FD4A}" srcOrd="0" destOrd="0" presId="urn:microsoft.com/office/officeart/2005/8/layout/hList3"/>
    <dgm:cxn modelId="{266D4A81-3272-44D9-AFB2-E0D5FD3CCC59}" type="presOf" srcId="{110564AF-E8BE-4D92-8467-61C06309EED9}" destId="{F1076DAE-3876-40F7-A2DB-EDCFBDD7D68C}" srcOrd="0" destOrd="0" presId="urn:microsoft.com/office/officeart/2005/8/layout/hList3"/>
    <dgm:cxn modelId="{DB961F27-08EC-46E1-88CF-4ABC40ED6450}" type="presOf" srcId="{42DE3DDB-1C68-41C8-8CA9-1A72C362887C}" destId="{2F2F37E3-D6D6-43E0-8172-B31E3B4D426A}" srcOrd="0" destOrd="0" presId="urn:microsoft.com/office/officeart/2005/8/layout/hList3"/>
    <dgm:cxn modelId="{D0DC0D9B-73DF-480E-AE40-A3F71BBD685D}" srcId="{42DE3DDB-1C68-41C8-8CA9-1A72C362887C}" destId="{08C1B18C-82A2-470E-A251-C422BF4F957B}" srcOrd="3" destOrd="0" parTransId="{F2AE5E1C-A5BF-44F4-A1FC-CE7E7E53E040}" sibTransId="{B6FF6766-23B3-4225-A23F-26CF8C4EEE96}"/>
    <dgm:cxn modelId="{D9073557-5FD6-4BA7-8411-26533E761E9A}" type="presOf" srcId="{39F457A5-1BF9-4FDA-A96B-34A421303DC5}" destId="{A78E4582-CBBF-45D4-BBE9-6AAF0637B926}" srcOrd="0" destOrd="0" presId="urn:microsoft.com/office/officeart/2005/8/layout/hList3"/>
    <dgm:cxn modelId="{4A09DFB3-6E3B-4376-A919-9D531922170B}" type="presOf" srcId="{E831AC3D-B967-49C9-A5AD-051BFCD637A2}" destId="{924456BA-7DBF-4021-BA9F-790AF7D1AD4B}" srcOrd="0" destOrd="0" presId="urn:microsoft.com/office/officeart/2005/8/layout/hList3"/>
    <dgm:cxn modelId="{F8B31030-6608-46E3-8C5A-F51CBAA7BBCA}" srcId="{42DE3DDB-1C68-41C8-8CA9-1A72C362887C}" destId="{39F457A5-1BF9-4FDA-A96B-34A421303DC5}" srcOrd="5" destOrd="0" parTransId="{CCB7AE8D-5351-4E32-B5C8-FDE053EEC834}" sibTransId="{EFF2EA0A-35A0-436E-8B74-A7D519BF10E4}"/>
    <dgm:cxn modelId="{A91DAA6E-8F33-4BC3-B4B9-198500E9E97F}" srcId="{42DE3DDB-1C68-41C8-8CA9-1A72C362887C}" destId="{860B1C73-398E-4705-B79B-58C997F2932F}" srcOrd="0" destOrd="0" parTransId="{060FFEB4-67BA-4FBD-8C17-A7521C7ED913}" sibTransId="{23D793F9-AE7C-438D-916D-69B5D5C2029F}"/>
    <dgm:cxn modelId="{DF9AF1B8-79DD-45AE-A048-5E1F8820FC9E}" srcId="{434FA7DA-FC6C-4555-BB4E-466D43DE89D6}" destId="{42DE3DDB-1C68-41C8-8CA9-1A72C362887C}" srcOrd="0" destOrd="0" parTransId="{DE51BB4D-BE57-4081-9EB0-AF783ED96757}" sibTransId="{6CD66DE1-FE36-4D6A-9EC5-B584B79E360C}"/>
    <dgm:cxn modelId="{280A760E-F9BA-4148-B002-1ACAEF1A6C4A}" type="presParOf" srcId="{56F9E376-0B7A-41AF-90A8-35475B7EDD86}" destId="{2F2F37E3-D6D6-43E0-8172-B31E3B4D426A}" srcOrd="0" destOrd="0" presId="urn:microsoft.com/office/officeart/2005/8/layout/hList3"/>
    <dgm:cxn modelId="{4B967A55-F89C-4A88-88CF-071311E623FC}" type="presParOf" srcId="{56F9E376-0B7A-41AF-90A8-35475B7EDD86}" destId="{5E171E76-4E29-4D30-9C1E-F6E6132D4B04}" srcOrd="1" destOrd="0" presId="urn:microsoft.com/office/officeart/2005/8/layout/hList3"/>
    <dgm:cxn modelId="{57DEA34E-DD2F-41AD-A694-AFC86ECAE276}" type="presParOf" srcId="{5E171E76-4E29-4D30-9C1E-F6E6132D4B04}" destId="{15854906-0DDC-4709-829C-EF7F3697FD4A}" srcOrd="0" destOrd="0" presId="urn:microsoft.com/office/officeart/2005/8/layout/hList3"/>
    <dgm:cxn modelId="{C49A243F-FBC2-4C71-AB46-DD7CCCC78FE5}" type="presParOf" srcId="{5E171E76-4E29-4D30-9C1E-F6E6132D4B04}" destId="{F1076DAE-3876-40F7-A2DB-EDCFBDD7D68C}" srcOrd="1" destOrd="0" presId="urn:microsoft.com/office/officeart/2005/8/layout/hList3"/>
    <dgm:cxn modelId="{E4DE113D-2BB1-4A84-B8CE-37A2E1453F70}" type="presParOf" srcId="{5E171E76-4E29-4D30-9C1E-F6E6132D4B04}" destId="{924456BA-7DBF-4021-BA9F-790AF7D1AD4B}" srcOrd="2" destOrd="0" presId="urn:microsoft.com/office/officeart/2005/8/layout/hList3"/>
    <dgm:cxn modelId="{A1A06AE0-176C-4F64-934E-F6F3825EF90C}" type="presParOf" srcId="{5E171E76-4E29-4D30-9C1E-F6E6132D4B04}" destId="{64253ACB-2C45-4455-853E-0A875B617E93}" srcOrd="3" destOrd="0" presId="urn:microsoft.com/office/officeart/2005/8/layout/hList3"/>
    <dgm:cxn modelId="{8653D6E8-4C95-4AA2-B827-E5EAFBABF187}" type="presParOf" srcId="{5E171E76-4E29-4D30-9C1E-F6E6132D4B04}" destId="{AE00FB21-1DB6-46DB-91AB-2AAAC1A7B58E}" srcOrd="4" destOrd="0" presId="urn:microsoft.com/office/officeart/2005/8/layout/hList3"/>
    <dgm:cxn modelId="{77D497D8-4FC1-4979-B8DD-BF99942C3321}" type="presParOf" srcId="{5E171E76-4E29-4D30-9C1E-F6E6132D4B04}" destId="{A78E4582-CBBF-45D4-BBE9-6AAF0637B926}" srcOrd="5" destOrd="0" presId="urn:microsoft.com/office/officeart/2005/8/layout/hList3"/>
    <dgm:cxn modelId="{6253BE9A-3205-47A0-911C-925186FCD69D}" type="presParOf" srcId="{56F9E376-0B7A-41AF-90A8-35475B7EDD86}" destId="{6A287F2C-8FF4-4E5E-88F4-D8E8DE1B6FF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34FA7DA-FC6C-4555-BB4E-466D43DE89D6}" type="doc">
      <dgm:prSet loTypeId="urn:microsoft.com/office/officeart/2005/8/layout/h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2DE3DDB-1C68-41C8-8CA9-1A72C362887C}">
      <dgm:prSet phldrT="[Text]"/>
      <dgm:spPr/>
      <dgm:t>
        <a:bodyPr/>
        <a:lstStyle/>
        <a:p>
          <a:r>
            <a:rPr lang="en-US" dirty="0" err="1" smtClean="0"/>
            <a:t>Topik</a:t>
          </a:r>
          <a:r>
            <a:rPr lang="en-US" dirty="0" smtClean="0"/>
            <a:t> </a:t>
          </a:r>
          <a:r>
            <a:rPr lang="en-US" dirty="0" err="1" smtClean="0"/>
            <a:t>Umum</a:t>
          </a:r>
          <a:r>
            <a:rPr lang="en-US" dirty="0" smtClean="0"/>
            <a:t> </a:t>
          </a:r>
          <a:r>
            <a:rPr lang="en-US" dirty="0" err="1" smtClean="0"/>
            <a:t>Kelompok</a:t>
          </a:r>
          <a:r>
            <a:rPr lang="en-US" dirty="0" smtClean="0"/>
            <a:t> </a:t>
          </a:r>
          <a:r>
            <a:rPr lang="en-US" dirty="0" err="1" smtClean="0"/>
            <a:t>Keahlian</a:t>
          </a:r>
          <a:r>
            <a:rPr lang="en-US" dirty="0" smtClean="0"/>
            <a:t> D</a:t>
          </a:r>
          <a:endParaRPr lang="en-US" dirty="0"/>
        </a:p>
      </dgm:t>
    </dgm:pt>
    <dgm:pt modelId="{DE51BB4D-BE57-4081-9EB0-AF783ED96757}" type="parTrans" cxnId="{DF9AF1B8-79DD-45AE-A048-5E1F8820FC9E}">
      <dgm:prSet/>
      <dgm:spPr/>
      <dgm:t>
        <a:bodyPr/>
        <a:lstStyle/>
        <a:p>
          <a:endParaRPr lang="en-US"/>
        </a:p>
      </dgm:t>
    </dgm:pt>
    <dgm:pt modelId="{6CD66DE1-FE36-4D6A-9EC5-B584B79E360C}" type="sibTrans" cxnId="{DF9AF1B8-79DD-45AE-A048-5E1F8820FC9E}">
      <dgm:prSet/>
      <dgm:spPr/>
      <dgm:t>
        <a:bodyPr/>
        <a:lstStyle/>
        <a:p>
          <a:endParaRPr lang="en-US"/>
        </a:p>
      </dgm:t>
    </dgm:pt>
    <dgm:pt modelId="{860B1C73-398E-4705-B79B-58C997F2932F}">
      <dgm:prSet phldrT="[Text]"/>
      <dgm:spPr/>
      <dgm:t>
        <a:bodyPr/>
        <a:lstStyle/>
        <a:p>
          <a:r>
            <a:rPr lang="en-US" dirty="0" smtClean="0"/>
            <a:t>Wearable Devices</a:t>
          </a:r>
          <a:endParaRPr lang="en-US" dirty="0"/>
        </a:p>
      </dgm:t>
    </dgm:pt>
    <dgm:pt modelId="{060FFEB4-67BA-4FBD-8C17-A7521C7ED913}" type="parTrans" cxnId="{A91DAA6E-8F33-4BC3-B4B9-198500E9E97F}">
      <dgm:prSet/>
      <dgm:spPr/>
      <dgm:t>
        <a:bodyPr/>
        <a:lstStyle/>
        <a:p>
          <a:endParaRPr lang="en-US"/>
        </a:p>
      </dgm:t>
    </dgm:pt>
    <dgm:pt modelId="{23D793F9-AE7C-438D-916D-69B5D5C2029F}" type="sibTrans" cxnId="{A91DAA6E-8F33-4BC3-B4B9-198500E9E97F}">
      <dgm:prSet/>
      <dgm:spPr/>
      <dgm:t>
        <a:bodyPr/>
        <a:lstStyle/>
        <a:p>
          <a:endParaRPr lang="en-US"/>
        </a:p>
      </dgm:t>
    </dgm:pt>
    <dgm:pt modelId="{110564AF-E8BE-4D92-8467-61C06309EED9}">
      <dgm:prSet phldrT="[Text]"/>
      <dgm:spPr/>
      <dgm:t>
        <a:bodyPr/>
        <a:lstStyle/>
        <a:p>
          <a:r>
            <a:rPr lang="en-US" dirty="0" smtClean="0"/>
            <a:t>Mobile Public</a:t>
          </a:r>
          <a:endParaRPr lang="en-US" dirty="0"/>
        </a:p>
      </dgm:t>
    </dgm:pt>
    <dgm:pt modelId="{EBFBF558-CB01-4F6C-95C8-ABC20A2A2E59}" type="parTrans" cxnId="{279305A6-8B26-4632-B574-3B6E3C1D2A67}">
      <dgm:prSet/>
      <dgm:spPr/>
      <dgm:t>
        <a:bodyPr/>
        <a:lstStyle/>
        <a:p>
          <a:endParaRPr lang="en-US"/>
        </a:p>
      </dgm:t>
    </dgm:pt>
    <dgm:pt modelId="{0384D361-4D01-4AAE-921F-7FB1D8350264}" type="sibTrans" cxnId="{279305A6-8B26-4632-B574-3B6E3C1D2A67}">
      <dgm:prSet/>
      <dgm:spPr/>
      <dgm:t>
        <a:bodyPr/>
        <a:lstStyle/>
        <a:p>
          <a:endParaRPr lang="en-US"/>
        </a:p>
      </dgm:t>
    </dgm:pt>
    <dgm:pt modelId="{E831AC3D-B967-49C9-A5AD-051BFCD637A2}">
      <dgm:prSet phldrT="[Text]"/>
      <dgm:spPr/>
      <dgm:t>
        <a:bodyPr/>
        <a:lstStyle/>
        <a:p>
          <a:r>
            <a:rPr lang="en-US" dirty="0" smtClean="0"/>
            <a:t>Mobile Private</a:t>
          </a:r>
          <a:endParaRPr lang="en-US" dirty="0"/>
        </a:p>
      </dgm:t>
    </dgm:pt>
    <dgm:pt modelId="{ADA53FE8-5C26-4F71-B890-BAB809EE692A}" type="parTrans" cxnId="{C901D720-C51F-4003-B57F-F9ED43CCAA6E}">
      <dgm:prSet/>
      <dgm:spPr/>
      <dgm:t>
        <a:bodyPr/>
        <a:lstStyle/>
        <a:p>
          <a:endParaRPr lang="en-US"/>
        </a:p>
      </dgm:t>
    </dgm:pt>
    <dgm:pt modelId="{7578652F-B0CB-4973-9FDE-A6DC4C3CDA85}" type="sibTrans" cxnId="{C901D720-C51F-4003-B57F-F9ED43CCAA6E}">
      <dgm:prSet/>
      <dgm:spPr/>
      <dgm:t>
        <a:bodyPr/>
        <a:lstStyle/>
        <a:p>
          <a:endParaRPr lang="en-US"/>
        </a:p>
      </dgm:t>
    </dgm:pt>
    <dgm:pt modelId="{08C1B18C-82A2-470E-A251-C422BF4F957B}">
      <dgm:prSet phldrT="[Text]"/>
      <dgm:spPr/>
      <dgm:t>
        <a:bodyPr/>
        <a:lstStyle/>
        <a:p>
          <a:r>
            <a:rPr lang="en-US" dirty="0" smtClean="0"/>
            <a:t>Hybrid Mobile Apps</a:t>
          </a:r>
        </a:p>
      </dgm:t>
    </dgm:pt>
    <dgm:pt modelId="{F2AE5E1C-A5BF-44F4-A1FC-CE7E7E53E040}" type="parTrans" cxnId="{D0DC0D9B-73DF-480E-AE40-A3F71BBD685D}">
      <dgm:prSet/>
      <dgm:spPr/>
      <dgm:t>
        <a:bodyPr/>
        <a:lstStyle/>
        <a:p>
          <a:endParaRPr lang="en-US"/>
        </a:p>
      </dgm:t>
    </dgm:pt>
    <dgm:pt modelId="{B6FF6766-23B3-4225-A23F-26CF8C4EEE96}" type="sibTrans" cxnId="{D0DC0D9B-73DF-480E-AE40-A3F71BBD685D}">
      <dgm:prSet/>
      <dgm:spPr/>
      <dgm:t>
        <a:bodyPr/>
        <a:lstStyle/>
        <a:p>
          <a:endParaRPr lang="en-US"/>
        </a:p>
      </dgm:t>
    </dgm:pt>
    <dgm:pt modelId="{B3F2DEFA-134B-4182-B99F-72971ACD9982}">
      <dgm:prSet phldrT="[Text]"/>
      <dgm:spPr/>
      <dgm:t>
        <a:bodyPr/>
        <a:lstStyle/>
        <a:p>
          <a:r>
            <a:rPr lang="en-US" dirty="0" err="1" smtClean="0"/>
            <a:t>Keamanan</a:t>
          </a:r>
          <a:r>
            <a:rPr lang="en-US" dirty="0" smtClean="0"/>
            <a:t> Website (Code)</a:t>
          </a:r>
        </a:p>
      </dgm:t>
    </dgm:pt>
    <dgm:pt modelId="{F151A4A1-B0C8-43D7-AE44-2EC923047D7C}" type="parTrans" cxnId="{513ED269-6F75-48DF-B4A8-E3F8AE5E0BCC}">
      <dgm:prSet/>
      <dgm:spPr/>
      <dgm:t>
        <a:bodyPr/>
        <a:lstStyle/>
        <a:p>
          <a:endParaRPr lang="en-US"/>
        </a:p>
      </dgm:t>
    </dgm:pt>
    <dgm:pt modelId="{6EB1B765-5BAD-4BD8-AF91-6B184859C2DF}" type="sibTrans" cxnId="{513ED269-6F75-48DF-B4A8-E3F8AE5E0BCC}">
      <dgm:prSet/>
      <dgm:spPr/>
      <dgm:t>
        <a:bodyPr/>
        <a:lstStyle/>
        <a:p>
          <a:endParaRPr lang="en-US"/>
        </a:p>
      </dgm:t>
    </dgm:pt>
    <dgm:pt modelId="{39F457A5-1BF9-4FDA-A96B-34A421303DC5}">
      <dgm:prSet phldrT="[Text]"/>
      <dgm:spPr/>
      <dgm:t>
        <a:bodyPr/>
        <a:lstStyle/>
        <a:p>
          <a:r>
            <a:rPr lang="en-US" dirty="0" err="1" smtClean="0"/>
            <a:t>Penerapan</a:t>
          </a:r>
          <a:r>
            <a:rPr lang="en-US" dirty="0" smtClean="0"/>
            <a:t> </a:t>
          </a:r>
          <a:r>
            <a:rPr lang="en-US" dirty="0" err="1" smtClean="0"/>
            <a:t>Teknologi</a:t>
          </a:r>
          <a:r>
            <a:rPr lang="en-US" dirty="0" smtClean="0"/>
            <a:t> Mobile</a:t>
          </a:r>
        </a:p>
      </dgm:t>
    </dgm:pt>
    <dgm:pt modelId="{CCB7AE8D-5351-4E32-B5C8-FDE053EEC834}" type="parTrans" cxnId="{F8B31030-6608-46E3-8C5A-F51CBAA7BBCA}">
      <dgm:prSet/>
      <dgm:spPr/>
      <dgm:t>
        <a:bodyPr/>
        <a:lstStyle/>
        <a:p>
          <a:endParaRPr lang="en-US"/>
        </a:p>
      </dgm:t>
    </dgm:pt>
    <dgm:pt modelId="{EFF2EA0A-35A0-436E-8B74-A7D519BF10E4}" type="sibTrans" cxnId="{F8B31030-6608-46E3-8C5A-F51CBAA7BBCA}">
      <dgm:prSet/>
      <dgm:spPr/>
      <dgm:t>
        <a:bodyPr/>
        <a:lstStyle/>
        <a:p>
          <a:endParaRPr lang="en-US"/>
        </a:p>
      </dgm:t>
    </dgm:pt>
    <dgm:pt modelId="{56F9E376-0B7A-41AF-90A8-35475B7EDD86}" type="pres">
      <dgm:prSet presAssocID="{434FA7DA-FC6C-4555-BB4E-466D43DE8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2F37E3-D6D6-43E0-8172-B31E3B4D426A}" type="pres">
      <dgm:prSet presAssocID="{42DE3DDB-1C68-41C8-8CA9-1A72C362887C}" presName="roof" presStyleLbl="dkBgShp" presStyleIdx="0" presStyleCnt="2" custLinFactNeighborX="-1153" custLinFactNeighborY="11058"/>
      <dgm:spPr/>
      <dgm:t>
        <a:bodyPr/>
        <a:lstStyle/>
        <a:p>
          <a:endParaRPr lang="en-US"/>
        </a:p>
      </dgm:t>
    </dgm:pt>
    <dgm:pt modelId="{5E171E76-4E29-4D30-9C1E-F6E6132D4B04}" type="pres">
      <dgm:prSet presAssocID="{42DE3DDB-1C68-41C8-8CA9-1A72C362887C}" presName="pillars" presStyleCnt="0"/>
      <dgm:spPr/>
      <dgm:t>
        <a:bodyPr/>
        <a:lstStyle/>
        <a:p>
          <a:endParaRPr lang="en-US"/>
        </a:p>
      </dgm:t>
    </dgm:pt>
    <dgm:pt modelId="{15854906-0DDC-4709-829C-EF7F3697FD4A}" type="pres">
      <dgm:prSet presAssocID="{42DE3DDB-1C68-41C8-8CA9-1A72C362887C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76DAE-3876-40F7-A2DB-EDCFBDD7D68C}" type="pres">
      <dgm:prSet presAssocID="{110564AF-E8BE-4D92-8467-61C06309EED9}" presName="pillar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4456BA-7DBF-4021-BA9F-790AF7D1AD4B}" type="pres">
      <dgm:prSet presAssocID="{E831AC3D-B967-49C9-A5AD-051BFCD637A2}" presName="pillar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53ACB-2C45-4455-853E-0A875B617E93}" type="pres">
      <dgm:prSet presAssocID="{08C1B18C-82A2-470E-A251-C422BF4F957B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00FB21-1DB6-46DB-91AB-2AAAC1A7B58E}" type="pres">
      <dgm:prSet presAssocID="{B3F2DEFA-134B-4182-B99F-72971ACD9982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E4582-CBBF-45D4-BBE9-6AAF0637B926}" type="pres">
      <dgm:prSet presAssocID="{39F457A5-1BF9-4FDA-A96B-34A421303DC5}" presName="pillar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287F2C-8FF4-4E5E-88F4-D8E8DE1B6FFE}" type="pres">
      <dgm:prSet presAssocID="{42DE3DDB-1C68-41C8-8CA9-1A72C362887C}" presName="base" presStyleLbl="dkBgShp" presStyleIdx="1" presStyleCnt="2"/>
      <dgm:spPr/>
      <dgm:t>
        <a:bodyPr/>
        <a:lstStyle/>
        <a:p>
          <a:endParaRPr lang="en-US"/>
        </a:p>
      </dgm:t>
    </dgm:pt>
  </dgm:ptLst>
  <dgm:cxnLst>
    <dgm:cxn modelId="{279305A6-8B26-4632-B574-3B6E3C1D2A67}" srcId="{42DE3DDB-1C68-41C8-8CA9-1A72C362887C}" destId="{110564AF-E8BE-4D92-8467-61C06309EED9}" srcOrd="1" destOrd="0" parTransId="{EBFBF558-CB01-4F6C-95C8-ABC20A2A2E59}" sibTransId="{0384D361-4D01-4AAE-921F-7FB1D8350264}"/>
    <dgm:cxn modelId="{C9A02F27-F852-4B99-859D-7C8473515F14}" type="presOf" srcId="{B3F2DEFA-134B-4182-B99F-72971ACD9982}" destId="{AE00FB21-1DB6-46DB-91AB-2AAAC1A7B58E}" srcOrd="0" destOrd="0" presId="urn:microsoft.com/office/officeart/2005/8/layout/hList3"/>
    <dgm:cxn modelId="{05787F53-3458-40B6-9D9F-FE33FC2D1947}" type="presOf" srcId="{434FA7DA-FC6C-4555-BB4E-466D43DE89D6}" destId="{56F9E376-0B7A-41AF-90A8-35475B7EDD86}" srcOrd="0" destOrd="0" presId="urn:microsoft.com/office/officeart/2005/8/layout/hList3"/>
    <dgm:cxn modelId="{1FB5C9F0-D795-479F-81F5-D847C9178E1E}" type="presOf" srcId="{08C1B18C-82A2-470E-A251-C422BF4F957B}" destId="{64253ACB-2C45-4455-853E-0A875B617E93}" srcOrd="0" destOrd="0" presId="urn:microsoft.com/office/officeart/2005/8/layout/hList3"/>
    <dgm:cxn modelId="{513ED269-6F75-48DF-B4A8-E3F8AE5E0BCC}" srcId="{42DE3DDB-1C68-41C8-8CA9-1A72C362887C}" destId="{B3F2DEFA-134B-4182-B99F-72971ACD9982}" srcOrd="4" destOrd="0" parTransId="{F151A4A1-B0C8-43D7-AE44-2EC923047D7C}" sibTransId="{6EB1B765-5BAD-4BD8-AF91-6B184859C2DF}"/>
    <dgm:cxn modelId="{C901D720-C51F-4003-B57F-F9ED43CCAA6E}" srcId="{42DE3DDB-1C68-41C8-8CA9-1A72C362887C}" destId="{E831AC3D-B967-49C9-A5AD-051BFCD637A2}" srcOrd="2" destOrd="0" parTransId="{ADA53FE8-5C26-4F71-B890-BAB809EE692A}" sibTransId="{7578652F-B0CB-4973-9FDE-A6DC4C3CDA85}"/>
    <dgm:cxn modelId="{873A7E5C-9919-4A42-9D77-FD1D162CD3B9}" type="presOf" srcId="{860B1C73-398E-4705-B79B-58C997F2932F}" destId="{15854906-0DDC-4709-829C-EF7F3697FD4A}" srcOrd="0" destOrd="0" presId="urn:microsoft.com/office/officeart/2005/8/layout/hList3"/>
    <dgm:cxn modelId="{266D4A81-3272-44D9-AFB2-E0D5FD3CCC59}" type="presOf" srcId="{110564AF-E8BE-4D92-8467-61C06309EED9}" destId="{F1076DAE-3876-40F7-A2DB-EDCFBDD7D68C}" srcOrd="0" destOrd="0" presId="urn:microsoft.com/office/officeart/2005/8/layout/hList3"/>
    <dgm:cxn modelId="{DB961F27-08EC-46E1-88CF-4ABC40ED6450}" type="presOf" srcId="{42DE3DDB-1C68-41C8-8CA9-1A72C362887C}" destId="{2F2F37E3-D6D6-43E0-8172-B31E3B4D426A}" srcOrd="0" destOrd="0" presId="urn:microsoft.com/office/officeart/2005/8/layout/hList3"/>
    <dgm:cxn modelId="{D0DC0D9B-73DF-480E-AE40-A3F71BBD685D}" srcId="{42DE3DDB-1C68-41C8-8CA9-1A72C362887C}" destId="{08C1B18C-82A2-470E-A251-C422BF4F957B}" srcOrd="3" destOrd="0" parTransId="{F2AE5E1C-A5BF-44F4-A1FC-CE7E7E53E040}" sibTransId="{B6FF6766-23B3-4225-A23F-26CF8C4EEE96}"/>
    <dgm:cxn modelId="{D9073557-5FD6-4BA7-8411-26533E761E9A}" type="presOf" srcId="{39F457A5-1BF9-4FDA-A96B-34A421303DC5}" destId="{A78E4582-CBBF-45D4-BBE9-6AAF0637B926}" srcOrd="0" destOrd="0" presId="urn:microsoft.com/office/officeart/2005/8/layout/hList3"/>
    <dgm:cxn modelId="{4A09DFB3-6E3B-4376-A919-9D531922170B}" type="presOf" srcId="{E831AC3D-B967-49C9-A5AD-051BFCD637A2}" destId="{924456BA-7DBF-4021-BA9F-790AF7D1AD4B}" srcOrd="0" destOrd="0" presId="urn:microsoft.com/office/officeart/2005/8/layout/hList3"/>
    <dgm:cxn modelId="{F8B31030-6608-46E3-8C5A-F51CBAA7BBCA}" srcId="{42DE3DDB-1C68-41C8-8CA9-1A72C362887C}" destId="{39F457A5-1BF9-4FDA-A96B-34A421303DC5}" srcOrd="5" destOrd="0" parTransId="{CCB7AE8D-5351-4E32-B5C8-FDE053EEC834}" sibTransId="{EFF2EA0A-35A0-436E-8B74-A7D519BF10E4}"/>
    <dgm:cxn modelId="{A91DAA6E-8F33-4BC3-B4B9-198500E9E97F}" srcId="{42DE3DDB-1C68-41C8-8CA9-1A72C362887C}" destId="{860B1C73-398E-4705-B79B-58C997F2932F}" srcOrd="0" destOrd="0" parTransId="{060FFEB4-67BA-4FBD-8C17-A7521C7ED913}" sibTransId="{23D793F9-AE7C-438D-916D-69B5D5C2029F}"/>
    <dgm:cxn modelId="{DF9AF1B8-79DD-45AE-A048-5E1F8820FC9E}" srcId="{434FA7DA-FC6C-4555-BB4E-466D43DE89D6}" destId="{42DE3DDB-1C68-41C8-8CA9-1A72C362887C}" srcOrd="0" destOrd="0" parTransId="{DE51BB4D-BE57-4081-9EB0-AF783ED96757}" sibTransId="{6CD66DE1-FE36-4D6A-9EC5-B584B79E360C}"/>
    <dgm:cxn modelId="{280A760E-F9BA-4148-B002-1ACAEF1A6C4A}" type="presParOf" srcId="{56F9E376-0B7A-41AF-90A8-35475B7EDD86}" destId="{2F2F37E3-D6D6-43E0-8172-B31E3B4D426A}" srcOrd="0" destOrd="0" presId="urn:microsoft.com/office/officeart/2005/8/layout/hList3"/>
    <dgm:cxn modelId="{4B967A55-F89C-4A88-88CF-071311E623FC}" type="presParOf" srcId="{56F9E376-0B7A-41AF-90A8-35475B7EDD86}" destId="{5E171E76-4E29-4D30-9C1E-F6E6132D4B04}" srcOrd="1" destOrd="0" presId="urn:microsoft.com/office/officeart/2005/8/layout/hList3"/>
    <dgm:cxn modelId="{57DEA34E-DD2F-41AD-A694-AFC86ECAE276}" type="presParOf" srcId="{5E171E76-4E29-4D30-9C1E-F6E6132D4B04}" destId="{15854906-0DDC-4709-829C-EF7F3697FD4A}" srcOrd="0" destOrd="0" presId="urn:microsoft.com/office/officeart/2005/8/layout/hList3"/>
    <dgm:cxn modelId="{C49A243F-FBC2-4C71-AB46-DD7CCCC78FE5}" type="presParOf" srcId="{5E171E76-4E29-4D30-9C1E-F6E6132D4B04}" destId="{F1076DAE-3876-40F7-A2DB-EDCFBDD7D68C}" srcOrd="1" destOrd="0" presId="urn:microsoft.com/office/officeart/2005/8/layout/hList3"/>
    <dgm:cxn modelId="{E4DE113D-2BB1-4A84-B8CE-37A2E1453F70}" type="presParOf" srcId="{5E171E76-4E29-4D30-9C1E-F6E6132D4B04}" destId="{924456BA-7DBF-4021-BA9F-790AF7D1AD4B}" srcOrd="2" destOrd="0" presId="urn:microsoft.com/office/officeart/2005/8/layout/hList3"/>
    <dgm:cxn modelId="{A1A06AE0-176C-4F64-934E-F6F3825EF90C}" type="presParOf" srcId="{5E171E76-4E29-4D30-9C1E-F6E6132D4B04}" destId="{64253ACB-2C45-4455-853E-0A875B617E93}" srcOrd="3" destOrd="0" presId="urn:microsoft.com/office/officeart/2005/8/layout/hList3"/>
    <dgm:cxn modelId="{8653D6E8-4C95-4AA2-B827-E5EAFBABF187}" type="presParOf" srcId="{5E171E76-4E29-4D30-9C1E-F6E6132D4B04}" destId="{AE00FB21-1DB6-46DB-91AB-2AAAC1A7B58E}" srcOrd="4" destOrd="0" presId="urn:microsoft.com/office/officeart/2005/8/layout/hList3"/>
    <dgm:cxn modelId="{77D497D8-4FC1-4979-B8DD-BF99942C3321}" type="presParOf" srcId="{5E171E76-4E29-4D30-9C1E-F6E6132D4B04}" destId="{A78E4582-CBBF-45D4-BBE9-6AAF0637B926}" srcOrd="5" destOrd="0" presId="urn:microsoft.com/office/officeart/2005/8/layout/hList3"/>
    <dgm:cxn modelId="{6253BE9A-3205-47A0-911C-925186FCD69D}" type="presParOf" srcId="{56F9E376-0B7A-41AF-90A8-35475B7EDD86}" destId="{6A287F2C-8FF4-4E5E-88F4-D8E8DE1B6FF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4FA7DA-FC6C-4555-BB4E-466D43DE89D6}" type="doc">
      <dgm:prSet loTypeId="urn:microsoft.com/office/officeart/2005/8/layout/hList3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42DE3DDB-1C68-41C8-8CA9-1A72C362887C}">
      <dgm:prSet phldrT="[Text]"/>
      <dgm:spPr/>
      <dgm:t>
        <a:bodyPr/>
        <a:lstStyle/>
        <a:p>
          <a:r>
            <a:rPr lang="en-US" dirty="0" err="1" smtClean="0"/>
            <a:t>Topik</a:t>
          </a:r>
          <a:r>
            <a:rPr lang="en-US" dirty="0" smtClean="0"/>
            <a:t> </a:t>
          </a:r>
          <a:r>
            <a:rPr lang="en-US" dirty="0" err="1" smtClean="0"/>
            <a:t>Umum</a:t>
          </a:r>
          <a:r>
            <a:rPr lang="en-US" dirty="0" smtClean="0"/>
            <a:t> </a:t>
          </a:r>
          <a:r>
            <a:rPr lang="en-US" dirty="0" err="1" smtClean="0"/>
            <a:t>Kelompok</a:t>
          </a:r>
          <a:r>
            <a:rPr lang="en-US" dirty="0" smtClean="0"/>
            <a:t> </a:t>
          </a:r>
          <a:r>
            <a:rPr lang="en-US" dirty="0" err="1" smtClean="0"/>
            <a:t>Keahlian</a:t>
          </a:r>
          <a:r>
            <a:rPr lang="en-US" dirty="0" smtClean="0"/>
            <a:t> E</a:t>
          </a:r>
          <a:endParaRPr lang="en-US" dirty="0"/>
        </a:p>
      </dgm:t>
    </dgm:pt>
    <dgm:pt modelId="{DE51BB4D-BE57-4081-9EB0-AF783ED96757}" type="parTrans" cxnId="{DF9AF1B8-79DD-45AE-A048-5E1F8820FC9E}">
      <dgm:prSet/>
      <dgm:spPr/>
      <dgm:t>
        <a:bodyPr/>
        <a:lstStyle/>
        <a:p>
          <a:endParaRPr lang="en-US"/>
        </a:p>
      </dgm:t>
    </dgm:pt>
    <dgm:pt modelId="{6CD66DE1-FE36-4D6A-9EC5-B584B79E360C}" type="sibTrans" cxnId="{DF9AF1B8-79DD-45AE-A048-5E1F8820FC9E}">
      <dgm:prSet/>
      <dgm:spPr/>
      <dgm:t>
        <a:bodyPr/>
        <a:lstStyle/>
        <a:p>
          <a:endParaRPr lang="en-US"/>
        </a:p>
      </dgm:t>
    </dgm:pt>
    <dgm:pt modelId="{860B1C73-398E-4705-B79B-58C997F2932F}">
      <dgm:prSet phldrT="[Text]"/>
      <dgm:spPr/>
      <dgm:t>
        <a:bodyPr/>
        <a:lstStyle/>
        <a:p>
          <a:r>
            <a:rPr lang="en-US" dirty="0" smtClean="0"/>
            <a:t>Voice Recognition</a:t>
          </a:r>
          <a:endParaRPr lang="en-US" dirty="0"/>
        </a:p>
      </dgm:t>
    </dgm:pt>
    <dgm:pt modelId="{060FFEB4-67BA-4FBD-8C17-A7521C7ED913}" type="parTrans" cxnId="{A91DAA6E-8F33-4BC3-B4B9-198500E9E97F}">
      <dgm:prSet/>
      <dgm:spPr/>
      <dgm:t>
        <a:bodyPr/>
        <a:lstStyle/>
        <a:p>
          <a:endParaRPr lang="en-US"/>
        </a:p>
      </dgm:t>
    </dgm:pt>
    <dgm:pt modelId="{23D793F9-AE7C-438D-916D-69B5D5C2029F}" type="sibTrans" cxnId="{A91DAA6E-8F33-4BC3-B4B9-198500E9E97F}">
      <dgm:prSet/>
      <dgm:spPr/>
      <dgm:t>
        <a:bodyPr/>
        <a:lstStyle/>
        <a:p>
          <a:endParaRPr lang="en-US"/>
        </a:p>
      </dgm:t>
    </dgm:pt>
    <dgm:pt modelId="{110564AF-E8BE-4D92-8467-61C06309EED9}">
      <dgm:prSet phldrT="[Text]"/>
      <dgm:spPr/>
      <dgm:t>
        <a:bodyPr/>
        <a:lstStyle/>
        <a:p>
          <a:r>
            <a:rPr lang="en-US" dirty="0" smtClean="0"/>
            <a:t>Natural Language Processing</a:t>
          </a:r>
          <a:endParaRPr lang="en-US" dirty="0"/>
        </a:p>
      </dgm:t>
    </dgm:pt>
    <dgm:pt modelId="{EBFBF558-CB01-4F6C-95C8-ABC20A2A2E59}" type="parTrans" cxnId="{279305A6-8B26-4632-B574-3B6E3C1D2A67}">
      <dgm:prSet/>
      <dgm:spPr/>
      <dgm:t>
        <a:bodyPr/>
        <a:lstStyle/>
        <a:p>
          <a:endParaRPr lang="en-US"/>
        </a:p>
      </dgm:t>
    </dgm:pt>
    <dgm:pt modelId="{0384D361-4D01-4AAE-921F-7FB1D8350264}" type="sibTrans" cxnId="{279305A6-8B26-4632-B574-3B6E3C1D2A67}">
      <dgm:prSet/>
      <dgm:spPr/>
      <dgm:t>
        <a:bodyPr/>
        <a:lstStyle/>
        <a:p>
          <a:endParaRPr lang="en-US"/>
        </a:p>
      </dgm:t>
    </dgm:pt>
    <dgm:pt modelId="{E831AC3D-B967-49C9-A5AD-051BFCD637A2}">
      <dgm:prSet phldrT="[Text]"/>
      <dgm:spPr/>
      <dgm:t>
        <a:bodyPr/>
        <a:lstStyle/>
        <a:p>
          <a:r>
            <a:rPr lang="en-US" dirty="0" err="1" smtClean="0"/>
            <a:t>Mechine</a:t>
          </a:r>
          <a:r>
            <a:rPr lang="en-US" dirty="0" smtClean="0"/>
            <a:t> Learning</a:t>
          </a:r>
          <a:endParaRPr lang="en-US" dirty="0"/>
        </a:p>
      </dgm:t>
    </dgm:pt>
    <dgm:pt modelId="{ADA53FE8-5C26-4F71-B890-BAB809EE692A}" type="parTrans" cxnId="{C901D720-C51F-4003-B57F-F9ED43CCAA6E}">
      <dgm:prSet/>
      <dgm:spPr/>
      <dgm:t>
        <a:bodyPr/>
        <a:lstStyle/>
        <a:p>
          <a:endParaRPr lang="en-US"/>
        </a:p>
      </dgm:t>
    </dgm:pt>
    <dgm:pt modelId="{7578652F-B0CB-4973-9FDE-A6DC4C3CDA85}" type="sibTrans" cxnId="{C901D720-C51F-4003-B57F-F9ED43CCAA6E}">
      <dgm:prSet/>
      <dgm:spPr/>
      <dgm:t>
        <a:bodyPr/>
        <a:lstStyle/>
        <a:p>
          <a:endParaRPr lang="en-US"/>
        </a:p>
      </dgm:t>
    </dgm:pt>
    <dgm:pt modelId="{08C1B18C-82A2-470E-A251-C422BF4F957B}">
      <dgm:prSet phldrT="[Text]"/>
      <dgm:spPr/>
      <dgm:t>
        <a:bodyPr/>
        <a:lstStyle/>
        <a:p>
          <a:r>
            <a:rPr lang="en-US" dirty="0" smtClean="0"/>
            <a:t>Image Recognition</a:t>
          </a:r>
        </a:p>
      </dgm:t>
    </dgm:pt>
    <dgm:pt modelId="{F2AE5E1C-A5BF-44F4-A1FC-CE7E7E53E040}" type="parTrans" cxnId="{D0DC0D9B-73DF-480E-AE40-A3F71BBD685D}">
      <dgm:prSet/>
      <dgm:spPr/>
      <dgm:t>
        <a:bodyPr/>
        <a:lstStyle/>
        <a:p>
          <a:endParaRPr lang="en-US"/>
        </a:p>
      </dgm:t>
    </dgm:pt>
    <dgm:pt modelId="{B6FF6766-23B3-4225-A23F-26CF8C4EEE96}" type="sibTrans" cxnId="{D0DC0D9B-73DF-480E-AE40-A3F71BBD685D}">
      <dgm:prSet/>
      <dgm:spPr/>
      <dgm:t>
        <a:bodyPr/>
        <a:lstStyle/>
        <a:p>
          <a:endParaRPr lang="en-US"/>
        </a:p>
      </dgm:t>
    </dgm:pt>
    <dgm:pt modelId="{B3F2DEFA-134B-4182-B99F-72971ACD9982}">
      <dgm:prSet phldrT="[Text]"/>
      <dgm:spPr/>
      <dgm:t>
        <a:bodyPr/>
        <a:lstStyle/>
        <a:p>
          <a:r>
            <a:rPr lang="en-US" dirty="0" smtClean="0"/>
            <a:t>Indexing</a:t>
          </a:r>
        </a:p>
      </dgm:t>
    </dgm:pt>
    <dgm:pt modelId="{F151A4A1-B0C8-43D7-AE44-2EC923047D7C}" type="parTrans" cxnId="{513ED269-6F75-48DF-B4A8-E3F8AE5E0BCC}">
      <dgm:prSet/>
      <dgm:spPr/>
      <dgm:t>
        <a:bodyPr/>
        <a:lstStyle/>
        <a:p>
          <a:endParaRPr lang="en-US"/>
        </a:p>
      </dgm:t>
    </dgm:pt>
    <dgm:pt modelId="{6EB1B765-5BAD-4BD8-AF91-6B184859C2DF}" type="sibTrans" cxnId="{513ED269-6F75-48DF-B4A8-E3F8AE5E0BCC}">
      <dgm:prSet/>
      <dgm:spPr/>
      <dgm:t>
        <a:bodyPr/>
        <a:lstStyle/>
        <a:p>
          <a:endParaRPr lang="en-US"/>
        </a:p>
      </dgm:t>
    </dgm:pt>
    <dgm:pt modelId="{39F457A5-1BF9-4FDA-A96B-34A421303DC5}">
      <dgm:prSet phldrT="[Text]"/>
      <dgm:spPr/>
      <dgm:t>
        <a:bodyPr/>
        <a:lstStyle/>
        <a:p>
          <a:r>
            <a:rPr lang="en-US" dirty="0" smtClean="0"/>
            <a:t>Information Retrieval</a:t>
          </a:r>
        </a:p>
      </dgm:t>
    </dgm:pt>
    <dgm:pt modelId="{CCB7AE8D-5351-4E32-B5C8-FDE053EEC834}" type="parTrans" cxnId="{F8B31030-6608-46E3-8C5A-F51CBAA7BBCA}">
      <dgm:prSet/>
      <dgm:spPr/>
      <dgm:t>
        <a:bodyPr/>
        <a:lstStyle/>
        <a:p>
          <a:endParaRPr lang="en-US"/>
        </a:p>
      </dgm:t>
    </dgm:pt>
    <dgm:pt modelId="{EFF2EA0A-35A0-436E-8B74-A7D519BF10E4}" type="sibTrans" cxnId="{F8B31030-6608-46E3-8C5A-F51CBAA7BBCA}">
      <dgm:prSet/>
      <dgm:spPr/>
      <dgm:t>
        <a:bodyPr/>
        <a:lstStyle/>
        <a:p>
          <a:endParaRPr lang="en-US"/>
        </a:p>
      </dgm:t>
    </dgm:pt>
    <dgm:pt modelId="{6BF62AED-66EC-40BC-B35B-E28B941940E3}">
      <dgm:prSet phldrT="[Text]"/>
      <dgm:spPr/>
      <dgm:t>
        <a:bodyPr/>
        <a:lstStyle/>
        <a:p>
          <a:r>
            <a:rPr lang="en-US" dirty="0" smtClean="0"/>
            <a:t>Information Extraction</a:t>
          </a:r>
        </a:p>
      </dgm:t>
    </dgm:pt>
    <dgm:pt modelId="{A5E30DDF-49EA-4804-9D3C-70393E5E731D}" type="parTrans" cxnId="{0241BC82-E3C2-4B84-84CA-2F328891E58A}">
      <dgm:prSet/>
      <dgm:spPr/>
      <dgm:t>
        <a:bodyPr/>
        <a:lstStyle/>
        <a:p>
          <a:endParaRPr lang="en-US"/>
        </a:p>
      </dgm:t>
    </dgm:pt>
    <dgm:pt modelId="{2C909238-EE3A-41AD-876F-4965BFA803E8}" type="sibTrans" cxnId="{0241BC82-E3C2-4B84-84CA-2F328891E58A}">
      <dgm:prSet/>
      <dgm:spPr/>
      <dgm:t>
        <a:bodyPr/>
        <a:lstStyle/>
        <a:p>
          <a:endParaRPr lang="en-US"/>
        </a:p>
      </dgm:t>
    </dgm:pt>
    <dgm:pt modelId="{DE2315E6-CBCA-4209-A8E4-3CA033C67A63}">
      <dgm:prSet phldrT="[Text]"/>
      <dgm:spPr/>
      <dgm:t>
        <a:bodyPr/>
        <a:lstStyle/>
        <a:p>
          <a:r>
            <a:rPr lang="en-US" dirty="0" smtClean="0"/>
            <a:t>Text Mining</a:t>
          </a:r>
        </a:p>
      </dgm:t>
    </dgm:pt>
    <dgm:pt modelId="{B64A8597-2E4C-4F3E-99C2-060FD308BC78}" type="parTrans" cxnId="{D4CF7A37-67A7-4D65-B715-BD07E915D455}">
      <dgm:prSet/>
      <dgm:spPr/>
      <dgm:t>
        <a:bodyPr/>
        <a:lstStyle/>
        <a:p>
          <a:endParaRPr lang="en-US"/>
        </a:p>
      </dgm:t>
    </dgm:pt>
    <dgm:pt modelId="{41606712-1DEE-484C-B5F1-F5D63914140F}" type="sibTrans" cxnId="{D4CF7A37-67A7-4D65-B715-BD07E915D455}">
      <dgm:prSet/>
      <dgm:spPr/>
      <dgm:t>
        <a:bodyPr/>
        <a:lstStyle/>
        <a:p>
          <a:endParaRPr lang="en-US"/>
        </a:p>
      </dgm:t>
    </dgm:pt>
    <dgm:pt modelId="{56F9E376-0B7A-41AF-90A8-35475B7EDD86}" type="pres">
      <dgm:prSet presAssocID="{434FA7DA-FC6C-4555-BB4E-466D43DE89D6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2F37E3-D6D6-43E0-8172-B31E3B4D426A}" type="pres">
      <dgm:prSet presAssocID="{42DE3DDB-1C68-41C8-8CA9-1A72C362887C}" presName="roof" presStyleLbl="dkBgShp" presStyleIdx="0" presStyleCnt="2" custLinFactNeighborX="-1153" custLinFactNeighborY="11058"/>
      <dgm:spPr/>
      <dgm:t>
        <a:bodyPr/>
        <a:lstStyle/>
        <a:p>
          <a:endParaRPr lang="en-US"/>
        </a:p>
      </dgm:t>
    </dgm:pt>
    <dgm:pt modelId="{5E171E76-4E29-4D30-9C1E-F6E6132D4B04}" type="pres">
      <dgm:prSet presAssocID="{42DE3DDB-1C68-41C8-8CA9-1A72C362887C}" presName="pillars" presStyleCnt="0"/>
      <dgm:spPr/>
      <dgm:t>
        <a:bodyPr/>
        <a:lstStyle/>
        <a:p>
          <a:endParaRPr lang="en-US"/>
        </a:p>
      </dgm:t>
    </dgm:pt>
    <dgm:pt modelId="{15854906-0DDC-4709-829C-EF7F3697FD4A}" type="pres">
      <dgm:prSet presAssocID="{42DE3DDB-1C68-41C8-8CA9-1A72C362887C}" presName="pillar1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76DAE-3876-40F7-A2DB-EDCFBDD7D68C}" type="pres">
      <dgm:prSet presAssocID="{110564AF-E8BE-4D92-8467-61C06309EED9}" presName="pillar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4456BA-7DBF-4021-BA9F-790AF7D1AD4B}" type="pres">
      <dgm:prSet presAssocID="{E831AC3D-B967-49C9-A5AD-051BFCD637A2}" presName="pillar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253ACB-2C45-4455-853E-0A875B617E93}" type="pres">
      <dgm:prSet presAssocID="{08C1B18C-82A2-470E-A251-C422BF4F957B}" presName="pillar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00FB21-1DB6-46DB-91AB-2AAAC1A7B58E}" type="pres">
      <dgm:prSet presAssocID="{B3F2DEFA-134B-4182-B99F-72971ACD9982}" presName="pillar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E4582-CBBF-45D4-BBE9-6AAF0637B926}" type="pres">
      <dgm:prSet presAssocID="{39F457A5-1BF9-4FDA-A96B-34A421303DC5}" presName="pillar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A95E46-63B1-4F79-931A-1ACD979609D7}" type="pres">
      <dgm:prSet presAssocID="{6BF62AED-66EC-40BC-B35B-E28B941940E3}" presName="pillar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B63702-366E-481B-A528-6D5DB57A8B02}" type="pres">
      <dgm:prSet presAssocID="{DE2315E6-CBCA-4209-A8E4-3CA033C67A63}" presName="pillar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287F2C-8FF4-4E5E-88F4-D8E8DE1B6FFE}" type="pres">
      <dgm:prSet presAssocID="{42DE3DDB-1C68-41C8-8CA9-1A72C362887C}" presName="base" presStyleLbl="dkBgShp" presStyleIdx="1" presStyleCnt="2"/>
      <dgm:spPr/>
      <dgm:t>
        <a:bodyPr/>
        <a:lstStyle/>
        <a:p>
          <a:endParaRPr lang="en-US"/>
        </a:p>
      </dgm:t>
    </dgm:pt>
  </dgm:ptLst>
  <dgm:cxnLst>
    <dgm:cxn modelId="{873A7E5C-9919-4A42-9D77-FD1D162CD3B9}" type="presOf" srcId="{860B1C73-398E-4705-B79B-58C997F2932F}" destId="{15854906-0DDC-4709-829C-EF7F3697FD4A}" srcOrd="0" destOrd="0" presId="urn:microsoft.com/office/officeart/2005/8/layout/hList3"/>
    <dgm:cxn modelId="{610CE777-C641-48EA-AB60-B71C19DE24D7}" type="presOf" srcId="{DE2315E6-CBCA-4209-A8E4-3CA033C67A63}" destId="{DEB63702-366E-481B-A528-6D5DB57A8B02}" srcOrd="0" destOrd="0" presId="urn:microsoft.com/office/officeart/2005/8/layout/hList3"/>
    <dgm:cxn modelId="{0241BC82-E3C2-4B84-84CA-2F328891E58A}" srcId="{42DE3DDB-1C68-41C8-8CA9-1A72C362887C}" destId="{6BF62AED-66EC-40BC-B35B-E28B941940E3}" srcOrd="6" destOrd="0" parTransId="{A5E30DDF-49EA-4804-9D3C-70393E5E731D}" sibTransId="{2C909238-EE3A-41AD-876F-4965BFA803E8}"/>
    <dgm:cxn modelId="{4A09DFB3-6E3B-4376-A919-9D531922170B}" type="presOf" srcId="{E831AC3D-B967-49C9-A5AD-051BFCD637A2}" destId="{924456BA-7DBF-4021-BA9F-790AF7D1AD4B}" srcOrd="0" destOrd="0" presId="urn:microsoft.com/office/officeart/2005/8/layout/hList3"/>
    <dgm:cxn modelId="{DB961F27-08EC-46E1-88CF-4ABC40ED6450}" type="presOf" srcId="{42DE3DDB-1C68-41C8-8CA9-1A72C362887C}" destId="{2F2F37E3-D6D6-43E0-8172-B31E3B4D426A}" srcOrd="0" destOrd="0" presId="urn:microsoft.com/office/officeart/2005/8/layout/hList3"/>
    <dgm:cxn modelId="{279305A6-8B26-4632-B574-3B6E3C1D2A67}" srcId="{42DE3DDB-1C68-41C8-8CA9-1A72C362887C}" destId="{110564AF-E8BE-4D92-8467-61C06309EED9}" srcOrd="1" destOrd="0" parTransId="{EBFBF558-CB01-4F6C-95C8-ABC20A2A2E59}" sibTransId="{0384D361-4D01-4AAE-921F-7FB1D8350264}"/>
    <dgm:cxn modelId="{D9073557-5FD6-4BA7-8411-26533E761E9A}" type="presOf" srcId="{39F457A5-1BF9-4FDA-A96B-34A421303DC5}" destId="{A78E4582-CBBF-45D4-BBE9-6AAF0637B926}" srcOrd="0" destOrd="0" presId="urn:microsoft.com/office/officeart/2005/8/layout/hList3"/>
    <dgm:cxn modelId="{F8B31030-6608-46E3-8C5A-F51CBAA7BBCA}" srcId="{42DE3DDB-1C68-41C8-8CA9-1A72C362887C}" destId="{39F457A5-1BF9-4FDA-A96B-34A421303DC5}" srcOrd="5" destOrd="0" parTransId="{CCB7AE8D-5351-4E32-B5C8-FDE053EEC834}" sibTransId="{EFF2EA0A-35A0-436E-8B74-A7D519BF10E4}"/>
    <dgm:cxn modelId="{C9A02F27-F852-4B99-859D-7C8473515F14}" type="presOf" srcId="{B3F2DEFA-134B-4182-B99F-72971ACD9982}" destId="{AE00FB21-1DB6-46DB-91AB-2AAAC1A7B58E}" srcOrd="0" destOrd="0" presId="urn:microsoft.com/office/officeart/2005/8/layout/hList3"/>
    <dgm:cxn modelId="{DF9AF1B8-79DD-45AE-A048-5E1F8820FC9E}" srcId="{434FA7DA-FC6C-4555-BB4E-466D43DE89D6}" destId="{42DE3DDB-1C68-41C8-8CA9-1A72C362887C}" srcOrd="0" destOrd="0" parTransId="{DE51BB4D-BE57-4081-9EB0-AF783ED96757}" sibTransId="{6CD66DE1-FE36-4D6A-9EC5-B584B79E360C}"/>
    <dgm:cxn modelId="{1FB5C9F0-D795-479F-81F5-D847C9178E1E}" type="presOf" srcId="{08C1B18C-82A2-470E-A251-C422BF4F957B}" destId="{64253ACB-2C45-4455-853E-0A875B617E93}" srcOrd="0" destOrd="0" presId="urn:microsoft.com/office/officeart/2005/8/layout/hList3"/>
    <dgm:cxn modelId="{05787F53-3458-40B6-9D9F-FE33FC2D1947}" type="presOf" srcId="{434FA7DA-FC6C-4555-BB4E-466D43DE89D6}" destId="{56F9E376-0B7A-41AF-90A8-35475B7EDD86}" srcOrd="0" destOrd="0" presId="urn:microsoft.com/office/officeart/2005/8/layout/hList3"/>
    <dgm:cxn modelId="{D4CF7A37-67A7-4D65-B715-BD07E915D455}" srcId="{42DE3DDB-1C68-41C8-8CA9-1A72C362887C}" destId="{DE2315E6-CBCA-4209-A8E4-3CA033C67A63}" srcOrd="7" destOrd="0" parTransId="{B64A8597-2E4C-4F3E-99C2-060FD308BC78}" sibTransId="{41606712-1DEE-484C-B5F1-F5D63914140F}"/>
    <dgm:cxn modelId="{EB328B10-9852-4F95-9351-A260972032B3}" type="presOf" srcId="{6BF62AED-66EC-40BC-B35B-E28B941940E3}" destId="{75A95E46-63B1-4F79-931A-1ACD979609D7}" srcOrd="0" destOrd="0" presId="urn:microsoft.com/office/officeart/2005/8/layout/hList3"/>
    <dgm:cxn modelId="{266D4A81-3272-44D9-AFB2-E0D5FD3CCC59}" type="presOf" srcId="{110564AF-E8BE-4D92-8467-61C06309EED9}" destId="{F1076DAE-3876-40F7-A2DB-EDCFBDD7D68C}" srcOrd="0" destOrd="0" presId="urn:microsoft.com/office/officeart/2005/8/layout/hList3"/>
    <dgm:cxn modelId="{C901D720-C51F-4003-B57F-F9ED43CCAA6E}" srcId="{42DE3DDB-1C68-41C8-8CA9-1A72C362887C}" destId="{E831AC3D-B967-49C9-A5AD-051BFCD637A2}" srcOrd="2" destOrd="0" parTransId="{ADA53FE8-5C26-4F71-B890-BAB809EE692A}" sibTransId="{7578652F-B0CB-4973-9FDE-A6DC4C3CDA85}"/>
    <dgm:cxn modelId="{513ED269-6F75-48DF-B4A8-E3F8AE5E0BCC}" srcId="{42DE3DDB-1C68-41C8-8CA9-1A72C362887C}" destId="{B3F2DEFA-134B-4182-B99F-72971ACD9982}" srcOrd="4" destOrd="0" parTransId="{F151A4A1-B0C8-43D7-AE44-2EC923047D7C}" sibTransId="{6EB1B765-5BAD-4BD8-AF91-6B184859C2DF}"/>
    <dgm:cxn modelId="{D0DC0D9B-73DF-480E-AE40-A3F71BBD685D}" srcId="{42DE3DDB-1C68-41C8-8CA9-1A72C362887C}" destId="{08C1B18C-82A2-470E-A251-C422BF4F957B}" srcOrd="3" destOrd="0" parTransId="{F2AE5E1C-A5BF-44F4-A1FC-CE7E7E53E040}" sibTransId="{B6FF6766-23B3-4225-A23F-26CF8C4EEE96}"/>
    <dgm:cxn modelId="{A91DAA6E-8F33-4BC3-B4B9-198500E9E97F}" srcId="{42DE3DDB-1C68-41C8-8CA9-1A72C362887C}" destId="{860B1C73-398E-4705-B79B-58C997F2932F}" srcOrd="0" destOrd="0" parTransId="{060FFEB4-67BA-4FBD-8C17-A7521C7ED913}" sibTransId="{23D793F9-AE7C-438D-916D-69B5D5C2029F}"/>
    <dgm:cxn modelId="{280A760E-F9BA-4148-B002-1ACAEF1A6C4A}" type="presParOf" srcId="{56F9E376-0B7A-41AF-90A8-35475B7EDD86}" destId="{2F2F37E3-D6D6-43E0-8172-B31E3B4D426A}" srcOrd="0" destOrd="0" presId="urn:microsoft.com/office/officeart/2005/8/layout/hList3"/>
    <dgm:cxn modelId="{4B967A55-F89C-4A88-88CF-071311E623FC}" type="presParOf" srcId="{56F9E376-0B7A-41AF-90A8-35475B7EDD86}" destId="{5E171E76-4E29-4D30-9C1E-F6E6132D4B04}" srcOrd="1" destOrd="0" presId="urn:microsoft.com/office/officeart/2005/8/layout/hList3"/>
    <dgm:cxn modelId="{57DEA34E-DD2F-41AD-A694-AFC86ECAE276}" type="presParOf" srcId="{5E171E76-4E29-4D30-9C1E-F6E6132D4B04}" destId="{15854906-0DDC-4709-829C-EF7F3697FD4A}" srcOrd="0" destOrd="0" presId="urn:microsoft.com/office/officeart/2005/8/layout/hList3"/>
    <dgm:cxn modelId="{C49A243F-FBC2-4C71-AB46-DD7CCCC78FE5}" type="presParOf" srcId="{5E171E76-4E29-4D30-9C1E-F6E6132D4B04}" destId="{F1076DAE-3876-40F7-A2DB-EDCFBDD7D68C}" srcOrd="1" destOrd="0" presId="urn:microsoft.com/office/officeart/2005/8/layout/hList3"/>
    <dgm:cxn modelId="{E4DE113D-2BB1-4A84-B8CE-37A2E1453F70}" type="presParOf" srcId="{5E171E76-4E29-4D30-9C1E-F6E6132D4B04}" destId="{924456BA-7DBF-4021-BA9F-790AF7D1AD4B}" srcOrd="2" destOrd="0" presId="urn:microsoft.com/office/officeart/2005/8/layout/hList3"/>
    <dgm:cxn modelId="{A1A06AE0-176C-4F64-934E-F6F3825EF90C}" type="presParOf" srcId="{5E171E76-4E29-4D30-9C1E-F6E6132D4B04}" destId="{64253ACB-2C45-4455-853E-0A875B617E93}" srcOrd="3" destOrd="0" presId="urn:microsoft.com/office/officeart/2005/8/layout/hList3"/>
    <dgm:cxn modelId="{8653D6E8-4C95-4AA2-B827-E5EAFBABF187}" type="presParOf" srcId="{5E171E76-4E29-4D30-9C1E-F6E6132D4B04}" destId="{AE00FB21-1DB6-46DB-91AB-2AAAC1A7B58E}" srcOrd="4" destOrd="0" presId="urn:microsoft.com/office/officeart/2005/8/layout/hList3"/>
    <dgm:cxn modelId="{77D497D8-4FC1-4979-B8DD-BF99942C3321}" type="presParOf" srcId="{5E171E76-4E29-4D30-9C1E-F6E6132D4B04}" destId="{A78E4582-CBBF-45D4-BBE9-6AAF0637B926}" srcOrd="5" destOrd="0" presId="urn:microsoft.com/office/officeart/2005/8/layout/hList3"/>
    <dgm:cxn modelId="{3612D5FF-1B48-4AE4-8EEA-1016CAC65B2E}" type="presParOf" srcId="{5E171E76-4E29-4D30-9C1E-F6E6132D4B04}" destId="{75A95E46-63B1-4F79-931A-1ACD979609D7}" srcOrd="6" destOrd="0" presId="urn:microsoft.com/office/officeart/2005/8/layout/hList3"/>
    <dgm:cxn modelId="{ADAB155A-EAB1-428D-BCB1-08595C0B5C0E}" type="presParOf" srcId="{5E171E76-4E29-4D30-9C1E-F6E6132D4B04}" destId="{DEB63702-366E-481B-A528-6D5DB57A8B02}" srcOrd="7" destOrd="0" presId="urn:microsoft.com/office/officeart/2005/8/layout/hList3"/>
    <dgm:cxn modelId="{6253BE9A-3205-47A0-911C-925186FCD69D}" type="presParOf" srcId="{56F9E376-0B7A-41AF-90A8-35475B7EDD86}" destId="{6A287F2C-8FF4-4E5E-88F4-D8E8DE1B6FFE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2F37E3-D6D6-43E0-8172-B31E3B4D426A}">
      <dsp:nvSpPr>
        <dsp:cNvPr id="0" name=""/>
        <dsp:cNvSpPr/>
      </dsp:nvSpPr>
      <dsp:spPr>
        <a:xfrm>
          <a:off x="0" y="100083"/>
          <a:ext cx="10724605" cy="905081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Topik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Umum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Kelompok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Keahlian</a:t>
          </a:r>
          <a:r>
            <a:rPr lang="en-US" sz="4100" kern="1200" dirty="0" smtClean="0"/>
            <a:t> A</a:t>
          </a:r>
          <a:endParaRPr lang="en-US" sz="4100" kern="1200" dirty="0"/>
        </a:p>
      </dsp:txBody>
      <dsp:txXfrm>
        <a:off x="0" y="100083"/>
        <a:ext cx="10724605" cy="905081"/>
      </dsp:txXfrm>
    </dsp:sp>
    <dsp:sp modelId="{15854906-0DDC-4709-829C-EF7F3697FD4A}">
      <dsp:nvSpPr>
        <dsp:cNvPr id="0" name=""/>
        <dsp:cNvSpPr/>
      </dsp:nvSpPr>
      <dsp:spPr>
        <a:xfrm>
          <a:off x="5236" y="905081"/>
          <a:ext cx="1785688" cy="1900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Sistem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Informasi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Manajemen</a:t>
          </a:r>
          <a:endParaRPr lang="en-US" sz="2300" kern="1200" dirty="0"/>
        </a:p>
      </dsp:txBody>
      <dsp:txXfrm>
        <a:off x="5236" y="905081"/>
        <a:ext cx="1785688" cy="1900670"/>
      </dsp:txXfrm>
    </dsp:sp>
    <dsp:sp modelId="{F1076DAE-3876-40F7-A2DB-EDCFBDD7D68C}">
      <dsp:nvSpPr>
        <dsp:cNvPr id="0" name=""/>
        <dsp:cNvSpPr/>
      </dsp:nvSpPr>
      <dsp:spPr>
        <a:xfrm>
          <a:off x="1790925" y="905081"/>
          <a:ext cx="1785688" cy="1900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Sistem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Informasi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Manajemen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Proyek</a:t>
          </a:r>
          <a:endParaRPr lang="en-US" sz="2300" kern="1200" dirty="0"/>
        </a:p>
      </dsp:txBody>
      <dsp:txXfrm>
        <a:off x="1790925" y="905081"/>
        <a:ext cx="1785688" cy="1900670"/>
      </dsp:txXfrm>
    </dsp:sp>
    <dsp:sp modelId="{924456BA-7DBF-4021-BA9F-790AF7D1AD4B}">
      <dsp:nvSpPr>
        <dsp:cNvPr id="0" name=""/>
        <dsp:cNvSpPr/>
      </dsp:nvSpPr>
      <dsp:spPr>
        <a:xfrm>
          <a:off x="3576613" y="905081"/>
          <a:ext cx="1785688" cy="1900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Sistem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Informasi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Geografis</a:t>
          </a:r>
          <a:endParaRPr lang="en-US" sz="2300" kern="1200" dirty="0"/>
        </a:p>
      </dsp:txBody>
      <dsp:txXfrm>
        <a:off x="3576613" y="905081"/>
        <a:ext cx="1785688" cy="1900670"/>
      </dsp:txXfrm>
    </dsp:sp>
    <dsp:sp modelId="{64253ACB-2C45-4455-853E-0A875B617E93}">
      <dsp:nvSpPr>
        <dsp:cNvPr id="0" name=""/>
        <dsp:cNvSpPr/>
      </dsp:nvSpPr>
      <dsp:spPr>
        <a:xfrm>
          <a:off x="5362302" y="905081"/>
          <a:ext cx="1785688" cy="1900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Sistem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Informasi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Eksekutif</a:t>
          </a:r>
          <a:endParaRPr lang="en-US" sz="2300" kern="1200" dirty="0" smtClean="0"/>
        </a:p>
      </dsp:txBody>
      <dsp:txXfrm>
        <a:off x="5362302" y="905081"/>
        <a:ext cx="1785688" cy="1900670"/>
      </dsp:txXfrm>
    </dsp:sp>
    <dsp:sp modelId="{AE00FB21-1DB6-46DB-91AB-2AAAC1A7B58E}">
      <dsp:nvSpPr>
        <dsp:cNvPr id="0" name=""/>
        <dsp:cNvSpPr/>
      </dsp:nvSpPr>
      <dsp:spPr>
        <a:xfrm>
          <a:off x="7147991" y="905081"/>
          <a:ext cx="1785688" cy="1900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Supplay</a:t>
          </a:r>
          <a:r>
            <a:rPr lang="en-US" sz="2300" kern="1200" dirty="0" smtClean="0"/>
            <a:t> Chain Management</a:t>
          </a:r>
        </a:p>
      </dsp:txBody>
      <dsp:txXfrm>
        <a:off x="7147991" y="905081"/>
        <a:ext cx="1785688" cy="1900670"/>
      </dsp:txXfrm>
    </dsp:sp>
    <dsp:sp modelId="{A78E4582-CBBF-45D4-BBE9-6AAF0637B926}">
      <dsp:nvSpPr>
        <dsp:cNvPr id="0" name=""/>
        <dsp:cNvSpPr/>
      </dsp:nvSpPr>
      <dsp:spPr>
        <a:xfrm>
          <a:off x="8938911" y="946649"/>
          <a:ext cx="1785688" cy="1900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Customer Relationship Management</a:t>
          </a:r>
        </a:p>
      </dsp:txBody>
      <dsp:txXfrm>
        <a:off x="8938911" y="946649"/>
        <a:ext cx="1785688" cy="1900670"/>
      </dsp:txXfrm>
    </dsp:sp>
    <dsp:sp modelId="{6A287F2C-8FF4-4E5E-88F4-D8E8DE1B6FFE}">
      <dsp:nvSpPr>
        <dsp:cNvPr id="0" name=""/>
        <dsp:cNvSpPr/>
      </dsp:nvSpPr>
      <dsp:spPr>
        <a:xfrm>
          <a:off x="0" y="2805752"/>
          <a:ext cx="10724605" cy="21118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2F37E3-D6D6-43E0-8172-B31E3B4D426A}">
      <dsp:nvSpPr>
        <dsp:cNvPr id="0" name=""/>
        <dsp:cNvSpPr/>
      </dsp:nvSpPr>
      <dsp:spPr>
        <a:xfrm>
          <a:off x="0" y="100083"/>
          <a:ext cx="11756890" cy="905081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Topik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Umum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Kelompok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Keahlian</a:t>
          </a:r>
          <a:r>
            <a:rPr lang="en-US" sz="4100" kern="1200" dirty="0" smtClean="0"/>
            <a:t> B</a:t>
          </a:r>
          <a:endParaRPr lang="en-US" sz="4100" kern="1200" dirty="0"/>
        </a:p>
      </dsp:txBody>
      <dsp:txXfrm>
        <a:off x="0" y="100083"/>
        <a:ext cx="11756890" cy="905081"/>
      </dsp:txXfrm>
    </dsp:sp>
    <dsp:sp modelId="{15854906-0DDC-4709-829C-EF7F3697FD4A}">
      <dsp:nvSpPr>
        <dsp:cNvPr id="0" name=""/>
        <dsp:cNvSpPr/>
      </dsp:nvSpPr>
      <dsp:spPr>
        <a:xfrm>
          <a:off x="769" y="905081"/>
          <a:ext cx="890721" cy="1900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Data Mining</a:t>
          </a:r>
          <a:endParaRPr lang="en-US" sz="1600" kern="1200" dirty="0"/>
        </a:p>
      </dsp:txBody>
      <dsp:txXfrm>
        <a:off x="769" y="905081"/>
        <a:ext cx="890721" cy="1900670"/>
      </dsp:txXfrm>
    </dsp:sp>
    <dsp:sp modelId="{F1076DAE-3876-40F7-A2DB-EDCFBDD7D68C}">
      <dsp:nvSpPr>
        <dsp:cNvPr id="0" name=""/>
        <dsp:cNvSpPr/>
      </dsp:nvSpPr>
      <dsp:spPr>
        <a:xfrm>
          <a:off x="891491" y="905081"/>
          <a:ext cx="1095032" cy="1900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Data Warehouse</a:t>
          </a:r>
          <a:endParaRPr lang="en-US" sz="1600" kern="1200" dirty="0"/>
        </a:p>
      </dsp:txBody>
      <dsp:txXfrm>
        <a:off x="891491" y="905081"/>
        <a:ext cx="1095032" cy="1900670"/>
      </dsp:txXfrm>
    </dsp:sp>
    <dsp:sp modelId="{924456BA-7DBF-4021-BA9F-790AF7D1AD4B}">
      <dsp:nvSpPr>
        <dsp:cNvPr id="0" name=""/>
        <dsp:cNvSpPr/>
      </dsp:nvSpPr>
      <dsp:spPr>
        <a:xfrm>
          <a:off x="1986523" y="884307"/>
          <a:ext cx="1095032" cy="1900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Clustering Database</a:t>
          </a:r>
          <a:endParaRPr lang="en-US" sz="1600" kern="1200" dirty="0"/>
        </a:p>
      </dsp:txBody>
      <dsp:txXfrm>
        <a:off x="1986523" y="884307"/>
        <a:ext cx="1095032" cy="1900670"/>
      </dsp:txXfrm>
    </dsp:sp>
    <dsp:sp modelId="{64253ACB-2C45-4455-853E-0A875B617E93}">
      <dsp:nvSpPr>
        <dsp:cNvPr id="0" name=""/>
        <dsp:cNvSpPr/>
      </dsp:nvSpPr>
      <dsp:spPr>
        <a:xfrm>
          <a:off x="3081556" y="905081"/>
          <a:ext cx="1277246" cy="1900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Data Visualization</a:t>
          </a:r>
        </a:p>
      </dsp:txBody>
      <dsp:txXfrm>
        <a:off x="3081556" y="905081"/>
        <a:ext cx="1277246" cy="1900670"/>
      </dsp:txXfrm>
    </dsp:sp>
    <dsp:sp modelId="{AE00FB21-1DB6-46DB-91AB-2AAAC1A7B58E}">
      <dsp:nvSpPr>
        <dsp:cNvPr id="0" name=""/>
        <dsp:cNvSpPr/>
      </dsp:nvSpPr>
      <dsp:spPr>
        <a:xfrm>
          <a:off x="4358802" y="905081"/>
          <a:ext cx="1095032" cy="1900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Business Intelligence</a:t>
          </a:r>
        </a:p>
      </dsp:txBody>
      <dsp:txXfrm>
        <a:off x="4358802" y="905081"/>
        <a:ext cx="1095032" cy="1900670"/>
      </dsp:txXfrm>
    </dsp:sp>
    <dsp:sp modelId="{A78E4582-CBBF-45D4-BBE9-6AAF0637B926}">
      <dsp:nvSpPr>
        <dsp:cNvPr id="0" name=""/>
        <dsp:cNvSpPr/>
      </dsp:nvSpPr>
      <dsp:spPr>
        <a:xfrm>
          <a:off x="5453835" y="905081"/>
          <a:ext cx="1095032" cy="1900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Software Quality</a:t>
          </a:r>
        </a:p>
      </dsp:txBody>
      <dsp:txXfrm>
        <a:off x="5453835" y="905081"/>
        <a:ext cx="1095032" cy="1900670"/>
      </dsp:txXfrm>
    </dsp:sp>
    <dsp:sp modelId="{35413433-D0C1-4B21-8DC4-95B02D3C4BCF}">
      <dsp:nvSpPr>
        <dsp:cNvPr id="0" name=""/>
        <dsp:cNvSpPr/>
      </dsp:nvSpPr>
      <dsp:spPr>
        <a:xfrm>
          <a:off x="6548867" y="905081"/>
          <a:ext cx="1095032" cy="1900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UI/UX (HCI)</a:t>
          </a:r>
        </a:p>
      </dsp:txBody>
      <dsp:txXfrm>
        <a:off x="6548867" y="905081"/>
        <a:ext cx="1095032" cy="1900670"/>
      </dsp:txXfrm>
    </dsp:sp>
    <dsp:sp modelId="{B7582446-B956-4756-8307-19BD652D308D}">
      <dsp:nvSpPr>
        <dsp:cNvPr id="0" name=""/>
        <dsp:cNvSpPr/>
      </dsp:nvSpPr>
      <dsp:spPr>
        <a:xfrm>
          <a:off x="7643900" y="905081"/>
          <a:ext cx="1095032" cy="1900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Code Refinement</a:t>
          </a:r>
        </a:p>
      </dsp:txBody>
      <dsp:txXfrm>
        <a:off x="7643900" y="905081"/>
        <a:ext cx="1095032" cy="1900670"/>
      </dsp:txXfrm>
    </dsp:sp>
    <dsp:sp modelId="{24C6CB7D-30F1-4A5D-BEEB-44C5B571F039}">
      <dsp:nvSpPr>
        <dsp:cNvPr id="0" name=""/>
        <dsp:cNvSpPr/>
      </dsp:nvSpPr>
      <dsp:spPr>
        <a:xfrm>
          <a:off x="8738932" y="905081"/>
          <a:ext cx="1095032" cy="1900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Benchmarking Code / Database Technology</a:t>
          </a:r>
        </a:p>
      </dsp:txBody>
      <dsp:txXfrm>
        <a:off x="8738932" y="905081"/>
        <a:ext cx="1095032" cy="1900670"/>
      </dsp:txXfrm>
    </dsp:sp>
    <dsp:sp modelId="{84202D38-BCDA-4BBE-B80E-700D699C7647}">
      <dsp:nvSpPr>
        <dsp:cNvPr id="0" name=""/>
        <dsp:cNvSpPr/>
      </dsp:nvSpPr>
      <dsp:spPr>
        <a:xfrm>
          <a:off x="9833965" y="905081"/>
          <a:ext cx="827121" cy="1900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Class Library</a:t>
          </a:r>
        </a:p>
      </dsp:txBody>
      <dsp:txXfrm>
        <a:off x="9833965" y="905081"/>
        <a:ext cx="827121" cy="1900670"/>
      </dsp:txXfrm>
    </dsp:sp>
    <dsp:sp modelId="{91296FB0-9033-4634-A906-5378E3A0A5BB}">
      <dsp:nvSpPr>
        <dsp:cNvPr id="0" name=""/>
        <dsp:cNvSpPr/>
      </dsp:nvSpPr>
      <dsp:spPr>
        <a:xfrm>
          <a:off x="10661087" y="905081"/>
          <a:ext cx="1095032" cy="1900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Design Pattern / Framework</a:t>
          </a:r>
        </a:p>
      </dsp:txBody>
      <dsp:txXfrm>
        <a:off x="10661087" y="905081"/>
        <a:ext cx="1095032" cy="1900670"/>
      </dsp:txXfrm>
    </dsp:sp>
    <dsp:sp modelId="{6A287F2C-8FF4-4E5E-88F4-D8E8DE1B6FFE}">
      <dsp:nvSpPr>
        <dsp:cNvPr id="0" name=""/>
        <dsp:cNvSpPr/>
      </dsp:nvSpPr>
      <dsp:spPr>
        <a:xfrm>
          <a:off x="0" y="2805752"/>
          <a:ext cx="11756890" cy="21118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2F37E3-D6D6-43E0-8172-B31E3B4D426A}">
      <dsp:nvSpPr>
        <dsp:cNvPr id="0" name=""/>
        <dsp:cNvSpPr/>
      </dsp:nvSpPr>
      <dsp:spPr>
        <a:xfrm>
          <a:off x="0" y="100083"/>
          <a:ext cx="11861074" cy="905081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Topik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Umum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Kelompok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Keahlian</a:t>
          </a:r>
          <a:r>
            <a:rPr lang="en-US" sz="4100" kern="1200" dirty="0" smtClean="0"/>
            <a:t> C</a:t>
          </a:r>
          <a:endParaRPr lang="en-US" sz="4100" kern="1200" dirty="0"/>
        </a:p>
      </dsp:txBody>
      <dsp:txXfrm>
        <a:off x="0" y="100083"/>
        <a:ext cx="11861074" cy="905081"/>
      </dsp:txXfrm>
    </dsp:sp>
    <dsp:sp modelId="{15854906-0DDC-4709-829C-EF7F3697FD4A}">
      <dsp:nvSpPr>
        <dsp:cNvPr id="0" name=""/>
        <dsp:cNvSpPr/>
      </dsp:nvSpPr>
      <dsp:spPr>
        <a:xfrm>
          <a:off x="5791" y="905081"/>
          <a:ext cx="1974915" cy="1900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Keamanan</a:t>
          </a:r>
          <a:r>
            <a:rPr lang="en-US" sz="2700" kern="1200" dirty="0" smtClean="0"/>
            <a:t> </a:t>
          </a:r>
          <a:r>
            <a:rPr lang="en-US" sz="2700" kern="1200" dirty="0" err="1" smtClean="0"/>
            <a:t>Jaringan</a:t>
          </a:r>
          <a:endParaRPr lang="en-US" sz="2700" kern="1200" dirty="0"/>
        </a:p>
      </dsp:txBody>
      <dsp:txXfrm>
        <a:off x="5791" y="905081"/>
        <a:ext cx="1974915" cy="1900670"/>
      </dsp:txXfrm>
    </dsp:sp>
    <dsp:sp modelId="{F1076DAE-3876-40F7-A2DB-EDCFBDD7D68C}">
      <dsp:nvSpPr>
        <dsp:cNvPr id="0" name=""/>
        <dsp:cNvSpPr/>
      </dsp:nvSpPr>
      <dsp:spPr>
        <a:xfrm>
          <a:off x="1980706" y="905081"/>
          <a:ext cx="1974915" cy="1900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Peningkatan</a:t>
          </a:r>
          <a:r>
            <a:rPr lang="en-US" sz="2700" kern="1200" dirty="0" smtClean="0"/>
            <a:t> QOS </a:t>
          </a:r>
          <a:r>
            <a:rPr lang="en-US" sz="2700" kern="1200" dirty="0" err="1" smtClean="0"/>
            <a:t>Jaringan</a:t>
          </a:r>
          <a:endParaRPr lang="en-US" sz="2700" kern="1200" dirty="0"/>
        </a:p>
      </dsp:txBody>
      <dsp:txXfrm>
        <a:off x="1980706" y="905081"/>
        <a:ext cx="1974915" cy="1900670"/>
      </dsp:txXfrm>
    </dsp:sp>
    <dsp:sp modelId="{924456BA-7DBF-4021-BA9F-790AF7D1AD4B}">
      <dsp:nvSpPr>
        <dsp:cNvPr id="0" name=""/>
        <dsp:cNvSpPr/>
      </dsp:nvSpPr>
      <dsp:spPr>
        <a:xfrm>
          <a:off x="3955621" y="905081"/>
          <a:ext cx="1974915" cy="1900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Augmented Reality</a:t>
          </a:r>
          <a:endParaRPr lang="en-US" sz="2700" kern="1200" dirty="0"/>
        </a:p>
      </dsp:txBody>
      <dsp:txXfrm>
        <a:off x="3955621" y="905081"/>
        <a:ext cx="1974915" cy="1900670"/>
      </dsp:txXfrm>
    </dsp:sp>
    <dsp:sp modelId="{64253ACB-2C45-4455-853E-0A875B617E93}">
      <dsp:nvSpPr>
        <dsp:cNvPr id="0" name=""/>
        <dsp:cNvSpPr/>
      </dsp:nvSpPr>
      <dsp:spPr>
        <a:xfrm>
          <a:off x="5930536" y="905081"/>
          <a:ext cx="1974915" cy="1900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Virtual Reality</a:t>
          </a:r>
        </a:p>
      </dsp:txBody>
      <dsp:txXfrm>
        <a:off x="5930536" y="905081"/>
        <a:ext cx="1974915" cy="1900670"/>
      </dsp:txXfrm>
    </dsp:sp>
    <dsp:sp modelId="{AE00FB21-1DB6-46DB-91AB-2AAAC1A7B58E}">
      <dsp:nvSpPr>
        <dsp:cNvPr id="0" name=""/>
        <dsp:cNvSpPr/>
      </dsp:nvSpPr>
      <dsp:spPr>
        <a:xfrm>
          <a:off x="7905452" y="905081"/>
          <a:ext cx="1974915" cy="1900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Internet Of </a:t>
          </a:r>
          <a:r>
            <a:rPr lang="en-US" sz="2700" kern="1200" dirty="0" err="1" smtClean="0"/>
            <a:t>Everithing</a:t>
          </a:r>
          <a:r>
            <a:rPr lang="en-US" sz="2700" kern="1200" dirty="0" smtClean="0"/>
            <a:t> (IOT)</a:t>
          </a:r>
        </a:p>
      </dsp:txBody>
      <dsp:txXfrm>
        <a:off x="7905452" y="905081"/>
        <a:ext cx="1974915" cy="1900670"/>
      </dsp:txXfrm>
    </dsp:sp>
    <dsp:sp modelId="{A78E4582-CBBF-45D4-BBE9-6AAF0637B926}">
      <dsp:nvSpPr>
        <dsp:cNvPr id="0" name=""/>
        <dsp:cNvSpPr/>
      </dsp:nvSpPr>
      <dsp:spPr>
        <a:xfrm>
          <a:off x="9880367" y="905081"/>
          <a:ext cx="1974915" cy="19006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Cloud Computing</a:t>
          </a:r>
        </a:p>
      </dsp:txBody>
      <dsp:txXfrm>
        <a:off x="9880367" y="905081"/>
        <a:ext cx="1974915" cy="1900670"/>
      </dsp:txXfrm>
    </dsp:sp>
    <dsp:sp modelId="{6A287F2C-8FF4-4E5E-88F4-D8E8DE1B6FFE}">
      <dsp:nvSpPr>
        <dsp:cNvPr id="0" name=""/>
        <dsp:cNvSpPr/>
      </dsp:nvSpPr>
      <dsp:spPr>
        <a:xfrm>
          <a:off x="0" y="2805752"/>
          <a:ext cx="11861074" cy="21118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2F37E3-D6D6-43E0-8172-B31E3B4D426A}">
      <dsp:nvSpPr>
        <dsp:cNvPr id="0" name=""/>
        <dsp:cNvSpPr/>
      </dsp:nvSpPr>
      <dsp:spPr>
        <a:xfrm>
          <a:off x="0" y="104957"/>
          <a:ext cx="11861074" cy="949153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300" kern="1200" dirty="0" err="1" smtClean="0"/>
            <a:t>Topik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Umum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Kelompok</a:t>
          </a:r>
          <a:r>
            <a:rPr lang="en-US" sz="4300" kern="1200" dirty="0" smtClean="0"/>
            <a:t> </a:t>
          </a:r>
          <a:r>
            <a:rPr lang="en-US" sz="4300" kern="1200" dirty="0" err="1" smtClean="0"/>
            <a:t>Keahlian</a:t>
          </a:r>
          <a:r>
            <a:rPr lang="en-US" sz="4300" kern="1200" dirty="0" smtClean="0"/>
            <a:t> D</a:t>
          </a:r>
          <a:endParaRPr lang="en-US" sz="4300" kern="1200" dirty="0"/>
        </a:p>
      </dsp:txBody>
      <dsp:txXfrm>
        <a:off x="0" y="104957"/>
        <a:ext cx="11861074" cy="949153"/>
      </dsp:txXfrm>
    </dsp:sp>
    <dsp:sp modelId="{15854906-0DDC-4709-829C-EF7F3697FD4A}">
      <dsp:nvSpPr>
        <dsp:cNvPr id="0" name=""/>
        <dsp:cNvSpPr/>
      </dsp:nvSpPr>
      <dsp:spPr>
        <a:xfrm>
          <a:off x="5791" y="949153"/>
          <a:ext cx="1974915" cy="1993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Wearable Devices</a:t>
          </a:r>
          <a:endParaRPr lang="en-US" sz="3100" kern="1200" dirty="0"/>
        </a:p>
      </dsp:txBody>
      <dsp:txXfrm>
        <a:off x="5791" y="949153"/>
        <a:ext cx="1974915" cy="1993222"/>
      </dsp:txXfrm>
    </dsp:sp>
    <dsp:sp modelId="{F1076DAE-3876-40F7-A2DB-EDCFBDD7D68C}">
      <dsp:nvSpPr>
        <dsp:cNvPr id="0" name=""/>
        <dsp:cNvSpPr/>
      </dsp:nvSpPr>
      <dsp:spPr>
        <a:xfrm>
          <a:off x="1980706" y="949153"/>
          <a:ext cx="1974915" cy="1993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Mobile Public</a:t>
          </a:r>
          <a:endParaRPr lang="en-US" sz="3100" kern="1200" dirty="0"/>
        </a:p>
      </dsp:txBody>
      <dsp:txXfrm>
        <a:off x="1980706" y="949153"/>
        <a:ext cx="1974915" cy="1993222"/>
      </dsp:txXfrm>
    </dsp:sp>
    <dsp:sp modelId="{924456BA-7DBF-4021-BA9F-790AF7D1AD4B}">
      <dsp:nvSpPr>
        <dsp:cNvPr id="0" name=""/>
        <dsp:cNvSpPr/>
      </dsp:nvSpPr>
      <dsp:spPr>
        <a:xfrm>
          <a:off x="3955621" y="949153"/>
          <a:ext cx="1974915" cy="1993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Mobile Private</a:t>
          </a:r>
          <a:endParaRPr lang="en-US" sz="3100" kern="1200" dirty="0"/>
        </a:p>
      </dsp:txBody>
      <dsp:txXfrm>
        <a:off x="3955621" y="949153"/>
        <a:ext cx="1974915" cy="1993222"/>
      </dsp:txXfrm>
    </dsp:sp>
    <dsp:sp modelId="{64253ACB-2C45-4455-853E-0A875B617E93}">
      <dsp:nvSpPr>
        <dsp:cNvPr id="0" name=""/>
        <dsp:cNvSpPr/>
      </dsp:nvSpPr>
      <dsp:spPr>
        <a:xfrm>
          <a:off x="5930536" y="949153"/>
          <a:ext cx="1974915" cy="1993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Hybrid Mobile Apps</a:t>
          </a:r>
        </a:p>
      </dsp:txBody>
      <dsp:txXfrm>
        <a:off x="5930536" y="949153"/>
        <a:ext cx="1974915" cy="1993222"/>
      </dsp:txXfrm>
    </dsp:sp>
    <dsp:sp modelId="{AE00FB21-1DB6-46DB-91AB-2AAAC1A7B58E}">
      <dsp:nvSpPr>
        <dsp:cNvPr id="0" name=""/>
        <dsp:cNvSpPr/>
      </dsp:nvSpPr>
      <dsp:spPr>
        <a:xfrm>
          <a:off x="7905452" y="949153"/>
          <a:ext cx="1974915" cy="1993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Keamanan</a:t>
          </a:r>
          <a:r>
            <a:rPr lang="en-US" sz="3100" kern="1200" dirty="0" smtClean="0"/>
            <a:t> Website (Code)</a:t>
          </a:r>
        </a:p>
      </dsp:txBody>
      <dsp:txXfrm>
        <a:off x="7905452" y="949153"/>
        <a:ext cx="1974915" cy="1993222"/>
      </dsp:txXfrm>
    </dsp:sp>
    <dsp:sp modelId="{A78E4582-CBBF-45D4-BBE9-6AAF0637B926}">
      <dsp:nvSpPr>
        <dsp:cNvPr id="0" name=""/>
        <dsp:cNvSpPr/>
      </dsp:nvSpPr>
      <dsp:spPr>
        <a:xfrm>
          <a:off x="9880367" y="949153"/>
          <a:ext cx="1974915" cy="19932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 smtClean="0"/>
            <a:t>Penerapan</a:t>
          </a:r>
          <a:r>
            <a:rPr lang="en-US" sz="3100" kern="1200" dirty="0" smtClean="0"/>
            <a:t> </a:t>
          </a:r>
          <a:r>
            <a:rPr lang="en-US" sz="3100" kern="1200" dirty="0" err="1" smtClean="0"/>
            <a:t>Teknologi</a:t>
          </a:r>
          <a:r>
            <a:rPr lang="en-US" sz="3100" kern="1200" dirty="0" smtClean="0"/>
            <a:t> Mobile</a:t>
          </a:r>
        </a:p>
      </dsp:txBody>
      <dsp:txXfrm>
        <a:off x="9880367" y="949153"/>
        <a:ext cx="1974915" cy="1993222"/>
      </dsp:txXfrm>
    </dsp:sp>
    <dsp:sp modelId="{6A287F2C-8FF4-4E5E-88F4-D8E8DE1B6FFE}">
      <dsp:nvSpPr>
        <dsp:cNvPr id="0" name=""/>
        <dsp:cNvSpPr/>
      </dsp:nvSpPr>
      <dsp:spPr>
        <a:xfrm>
          <a:off x="0" y="2942376"/>
          <a:ext cx="11861074" cy="221469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2F37E3-D6D6-43E0-8172-B31E3B4D426A}">
      <dsp:nvSpPr>
        <dsp:cNvPr id="0" name=""/>
        <dsp:cNvSpPr/>
      </dsp:nvSpPr>
      <dsp:spPr>
        <a:xfrm>
          <a:off x="0" y="101779"/>
          <a:ext cx="11861074" cy="92041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err="1" smtClean="0"/>
            <a:t>Topik</a:t>
          </a:r>
          <a:r>
            <a:rPr lang="en-US" sz="4200" kern="1200" dirty="0" smtClean="0"/>
            <a:t> </a:t>
          </a:r>
          <a:r>
            <a:rPr lang="en-US" sz="4200" kern="1200" dirty="0" err="1" smtClean="0"/>
            <a:t>Umum</a:t>
          </a:r>
          <a:r>
            <a:rPr lang="en-US" sz="4200" kern="1200" dirty="0" smtClean="0"/>
            <a:t> </a:t>
          </a:r>
          <a:r>
            <a:rPr lang="en-US" sz="4200" kern="1200" dirty="0" err="1" smtClean="0"/>
            <a:t>Kelompok</a:t>
          </a:r>
          <a:r>
            <a:rPr lang="en-US" sz="4200" kern="1200" dirty="0" smtClean="0"/>
            <a:t> </a:t>
          </a:r>
          <a:r>
            <a:rPr lang="en-US" sz="4200" kern="1200" dirty="0" err="1" smtClean="0"/>
            <a:t>Keahlian</a:t>
          </a:r>
          <a:r>
            <a:rPr lang="en-US" sz="4200" kern="1200" dirty="0" smtClean="0"/>
            <a:t> E</a:t>
          </a:r>
          <a:endParaRPr lang="en-US" sz="4200" kern="1200" dirty="0"/>
        </a:p>
      </dsp:txBody>
      <dsp:txXfrm>
        <a:off x="0" y="101779"/>
        <a:ext cx="11861074" cy="920415"/>
      </dsp:txXfrm>
    </dsp:sp>
    <dsp:sp modelId="{15854906-0DDC-4709-829C-EF7F3697FD4A}">
      <dsp:nvSpPr>
        <dsp:cNvPr id="0" name=""/>
        <dsp:cNvSpPr/>
      </dsp:nvSpPr>
      <dsp:spPr>
        <a:xfrm>
          <a:off x="0" y="920415"/>
          <a:ext cx="1482634" cy="19328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Voice Recognition</a:t>
          </a:r>
          <a:endParaRPr lang="en-US" sz="2100" kern="1200" dirty="0"/>
        </a:p>
      </dsp:txBody>
      <dsp:txXfrm>
        <a:off x="0" y="920415"/>
        <a:ext cx="1482634" cy="1932872"/>
      </dsp:txXfrm>
    </dsp:sp>
    <dsp:sp modelId="{F1076DAE-3876-40F7-A2DB-EDCFBDD7D68C}">
      <dsp:nvSpPr>
        <dsp:cNvPr id="0" name=""/>
        <dsp:cNvSpPr/>
      </dsp:nvSpPr>
      <dsp:spPr>
        <a:xfrm>
          <a:off x="1482634" y="920415"/>
          <a:ext cx="1482634" cy="19328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Natural Language Processing</a:t>
          </a:r>
          <a:endParaRPr lang="en-US" sz="2100" kern="1200" dirty="0"/>
        </a:p>
      </dsp:txBody>
      <dsp:txXfrm>
        <a:off x="1482634" y="920415"/>
        <a:ext cx="1482634" cy="1932872"/>
      </dsp:txXfrm>
    </dsp:sp>
    <dsp:sp modelId="{924456BA-7DBF-4021-BA9F-790AF7D1AD4B}">
      <dsp:nvSpPr>
        <dsp:cNvPr id="0" name=""/>
        <dsp:cNvSpPr/>
      </dsp:nvSpPr>
      <dsp:spPr>
        <a:xfrm>
          <a:off x="2965268" y="920415"/>
          <a:ext cx="1482634" cy="19328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Mechine</a:t>
          </a:r>
          <a:r>
            <a:rPr lang="en-US" sz="2100" kern="1200" dirty="0" smtClean="0"/>
            <a:t> Learning</a:t>
          </a:r>
          <a:endParaRPr lang="en-US" sz="2100" kern="1200" dirty="0"/>
        </a:p>
      </dsp:txBody>
      <dsp:txXfrm>
        <a:off x="2965268" y="920415"/>
        <a:ext cx="1482634" cy="1932872"/>
      </dsp:txXfrm>
    </dsp:sp>
    <dsp:sp modelId="{64253ACB-2C45-4455-853E-0A875B617E93}">
      <dsp:nvSpPr>
        <dsp:cNvPr id="0" name=""/>
        <dsp:cNvSpPr/>
      </dsp:nvSpPr>
      <dsp:spPr>
        <a:xfrm>
          <a:off x="4447902" y="920415"/>
          <a:ext cx="1482634" cy="19328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Image Recognition</a:t>
          </a:r>
        </a:p>
      </dsp:txBody>
      <dsp:txXfrm>
        <a:off x="4447902" y="920415"/>
        <a:ext cx="1482634" cy="1932872"/>
      </dsp:txXfrm>
    </dsp:sp>
    <dsp:sp modelId="{AE00FB21-1DB6-46DB-91AB-2AAAC1A7B58E}">
      <dsp:nvSpPr>
        <dsp:cNvPr id="0" name=""/>
        <dsp:cNvSpPr/>
      </dsp:nvSpPr>
      <dsp:spPr>
        <a:xfrm>
          <a:off x="5930537" y="920415"/>
          <a:ext cx="1482634" cy="19328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Indexing</a:t>
          </a:r>
        </a:p>
      </dsp:txBody>
      <dsp:txXfrm>
        <a:off x="5930537" y="920415"/>
        <a:ext cx="1482634" cy="1932872"/>
      </dsp:txXfrm>
    </dsp:sp>
    <dsp:sp modelId="{A78E4582-CBBF-45D4-BBE9-6AAF0637B926}">
      <dsp:nvSpPr>
        <dsp:cNvPr id="0" name=""/>
        <dsp:cNvSpPr/>
      </dsp:nvSpPr>
      <dsp:spPr>
        <a:xfrm>
          <a:off x="7413171" y="920415"/>
          <a:ext cx="1482634" cy="19328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Information Retrieval</a:t>
          </a:r>
        </a:p>
      </dsp:txBody>
      <dsp:txXfrm>
        <a:off x="7413171" y="920415"/>
        <a:ext cx="1482634" cy="1932872"/>
      </dsp:txXfrm>
    </dsp:sp>
    <dsp:sp modelId="{75A95E46-63B1-4F79-931A-1ACD979609D7}">
      <dsp:nvSpPr>
        <dsp:cNvPr id="0" name=""/>
        <dsp:cNvSpPr/>
      </dsp:nvSpPr>
      <dsp:spPr>
        <a:xfrm>
          <a:off x="8895805" y="920415"/>
          <a:ext cx="1482634" cy="19328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Information Extraction</a:t>
          </a:r>
        </a:p>
      </dsp:txBody>
      <dsp:txXfrm>
        <a:off x="8895805" y="920415"/>
        <a:ext cx="1482634" cy="1932872"/>
      </dsp:txXfrm>
    </dsp:sp>
    <dsp:sp modelId="{DEB63702-366E-481B-A528-6D5DB57A8B02}">
      <dsp:nvSpPr>
        <dsp:cNvPr id="0" name=""/>
        <dsp:cNvSpPr/>
      </dsp:nvSpPr>
      <dsp:spPr>
        <a:xfrm>
          <a:off x="10378439" y="920415"/>
          <a:ext cx="1482634" cy="19328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Text Mining</a:t>
          </a:r>
        </a:p>
      </dsp:txBody>
      <dsp:txXfrm>
        <a:off x="10378439" y="920415"/>
        <a:ext cx="1482634" cy="1932872"/>
      </dsp:txXfrm>
    </dsp:sp>
    <dsp:sp modelId="{6A287F2C-8FF4-4E5E-88F4-D8E8DE1B6FFE}">
      <dsp:nvSpPr>
        <dsp:cNvPr id="0" name=""/>
        <dsp:cNvSpPr/>
      </dsp:nvSpPr>
      <dsp:spPr>
        <a:xfrm>
          <a:off x="0" y="2853287"/>
          <a:ext cx="11861074" cy="214763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BE5F2-4E68-42CC-8995-977C75175365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76C6E-8BDA-43B9-901F-E3E5BF924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2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76C6E-8BDA-43B9-901F-E3E5BF924C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1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E490-F3BC-486D-94D8-41752F5919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EEE-8351-49D0-AF0B-31176754571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509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E490-F3BC-486D-94D8-41752F5919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EEE-8351-49D0-AF0B-311767545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E490-F3BC-486D-94D8-41752F5919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EEE-8351-49D0-AF0B-311767545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1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E490-F3BC-486D-94D8-41752F5919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EEE-8351-49D0-AF0B-311767545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9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E490-F3BC-486D-94D8-41752F5919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EEE-8351-49D0-AF0B-31176754571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80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E490-F3BC-486D-94D8-41752F5919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EEE-8351-49D0-AF0B-311767545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71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E490-F3BC-486D-94D8-41752F5919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EEE-8351-49D0-AF0B-311767545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2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E490-F3BC-486D-94D8-41752F5919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EEE-8351-49D0-AF0B-311767545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86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E490-F3BC-486D-94D8-41752F5919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EEE-8351-49D0-AF0B-311767545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4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49E490-F3BC-486D-94D8-41752F5919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CB1EEE-8351-49D0-AF0B-311767545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91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E490-F3BC-486D-94D8-41752F5919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B1EEE-8351-49D0-AF0B-311767545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3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49E490-F3BC-486D-94D8-41752F5919CF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8CB1EEE-8351-49D0-AF0B-31176754571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819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Proposal &amp; Seminar </a:t>
            </a:r>
            <a:r>
              <a:rPr lang="en-US" sz="5400" b="1" dirty="0" err="1" smtClean="0"/>
              <a:t>Tugas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Akhir</a:t>
            </a:r>
            <a:r>
              <a:rPr lang="en-US" sz="5400" b="1" dirty="0" smtClean="0"/>
              <a:t> (</a:t>
            </a:r>
            <a:r>
              <a:rPr lang="en-US" sz="5400" b="1" dirty="0" err="1" smtClean="0"/>
              <a:t>Kurikulum</a:t>
            </a:r>
            <a:r>
              <a:rPr lang="en-US" sz="5400" b="1" dirty="0" smtClean="0"/>
              <a:t> 2010 &amp; </a:t>
            </a:r>
            <a:r>
              <a:rPr lang="en-US" sz="5400" b="1" dirty="0" err="1" smtClean="0"/>
              <a:t>Kurikulum</a:t>
            </a:r>
            <a:r>
              <a:rPr lang="en-US" sz="5400" b="1" dirty="0" smtClean="0"/>
              <a:t> 2016)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err="1" smtClean="0"/>
              <a:t>Kontrak</a:t>
            </a:r>
            <a:r>
              <a:rPr lang="en-US" b="1" dirty="0" smtClean="0"/>
              <a:t> &amp; </a:t>
            </a:r>
            <a:r>
              <a:rPr lang="en-US" b="1" dirty="0" err="1" smtClean="0"/>
              <a:t>Pengenalan</a:t>
            </a:r>
            <a:r>
              <a:rPr lang="en-US" b="1" dirty="0" smtClean="0"/>
              <a:t> </a:t>
            </a:r>
            <a:r>
              <a:rPr lang="en-US" b="1" dirty="0" err="1" smtClean="0"/>
              <a:t>Matakuliah</a:t>
            </a:r>
            <a:endParaRPr lang="en-US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/>
              <a:t>14 </a:t>
            </a:r>
            <a:r>
              <a:rPr lang="en-US" b="1" dirty="0" err="1" smtClean="0"/>
              <a:t>Maret</a:t>
            </a:r>
            <a:r>
              <a:rPr lang="en-US" b="1" dirty="0" smtClean="0"/>
              <a:t> 2020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err="1" smtClean="0"/>
              <a:t>Koordinator</a:t>
            </a:r>
            <a:r>
              <a:rPr lang="en-US" b="1" dirty="0" smtClean="0"/>
              <a:t> </a:t>
            </a:r>
            <a:r>
              <a:rPr lang="en-US" b="1" dirty="0" err="1" smtClean="0"/>
              <a:t>Matakuliah</a:t>
            </a:r>
            <a:r>
              <a:rPr lang="en-US" b="1" dirty="0" smtClean="0"/>
              <a:t> : 1. Nelly </a:t>
            </a:r>
            <a:r>
              <a:rPr lang="en-US" b="1" dirty="0" err="1" smtClean="0"/>
              <a:t>Indriani</a:t>
            </a:r>
            <a:r>
              <a:rPr lang="en-US" b="1" dirty="0" smtClean="0"/>
              <a:t> </a:t>
            </a:r>
            <a:r>
              <a:rPr lang="en-US" b="1" dirty="0" err="1" smtClean="0"/>
              <a:t>Widiastuti</a:t>
            </a:r>
            <a:r>
              <a:rPr lang="en-US" b="1" dirty="0" smtClean="0"/>
              <a:t> </a:t>
            </a:r>
            <a:r>
              <a:rPr lang="en-US" b="1" dirty="0" err="1" smtClean="0"/>
              <a:t>S.Si.,M.T</a:t>
            </a:r>
            <a:r>
              <a:rPr lang="en-US" b="1" dirty="0" smtClean="0"/>
              <a:t>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	</a:t>
            </a:r>
            <a:r>
              <a:rPr lang="en-US" b="1" dirty="0" smtClean="0"/>
              <a:t>			2. </a:t>
            </a:r>
            <a:r>
              <a:rPr lang="en-US" b="1" dirty="0" err="1" smtClean="0"/>
              <a:t>SuFA’ATIn</a:t>
            </a:r>
            <a:r>
              <a:rPr lang="en-US" b="1" dirty="0" smtClean="0"/>
              <a:t>, S.T., </a:t>
            </a:r>
            <a:r>
              <a:rPr lang="en-US" b="1" dirty="0" err="1" smtClean="0"/>
              <a:t>M.Kom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46733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97" y="843953"/>
            <a:ext cx="11364366" cy="797614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Kelompok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Keahlian</a:t>
            </a:r>
            <a:r>
              <a:rPr lang="en-US" sz="4000" b="1" dirty="0" smtClean="0"/>
              <a:t> (KK) &amp; </a:t>
            </a:r>
            <a:r>
              <a:rPr lang="en-US" sz="4000" b="1" dirty="0" err="1" smtClean="0"/>
              <a:t>Topik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Umum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Kelompok</a:t>
            </a:r>
            <a:r>
              <a:rPr lang="en-US" sz="4000" b="1" dirty="0" smtClean="0"/>
              <a:t> (3)</a:t>
            </a:r>
            <a:endParaRPr lang="en-US" sz="40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462755"/>
              </p:ext>
            </p:extLst>
          </p:nvPr>
        </p:nvGraphicFramePr>
        <p:xfrm>
          <a:off x="182880" y="1776549"/>
          <a:ext cx="11861074" cy="1189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1074">
                  <a:extLst>
                    <a:ext uri="{9D8B030D-6E8A-4147-A177-3AD203B41FA5}">
                      <a16:colId xmlns:a16="http://schemas.microsoft.com/office/drawing/2014/main" val="2229168169"/>
                    </a:ext>
                  </a:extLst>
                </a:gridCol>
              </a:tblGrid>
              <a:tr h="453276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Kelompok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Keahlian</a:t>
                      </a:r>
                      <a:r>
                        <a:rPr lang="en-US" sz="2200" dirty="0" smtClean="0"/>
                        <a:t> C (</a:t>
                      </a:r>
                      <a:r>
                        <a:rPr lang="en-US" sz="2200" dirty="0" err="1" smtClean="0"/>
                        <a:t>Jaringan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Komputer</a:t>
                      </a:r>
                      <a:r>
                        <a:rPr lang="en-US" sz="2200" dirty="0" smtClean="0"/>
                        <a:t>, Multimedia </a:t>
                      </a:r>
                      <a:r>
                        <a:rPr lang="en-US" sz="2200" dirty="0" err="1" smtClean="0"/>
                        <a:t>dan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Keamanan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Informasi</a:t>
                      </a:r>
                      <a:r>
                        <a:rPr lang="en-US" sz="2200" dirty="0" smtClean="0"/>
                        <a:t>)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183250"/>
                  </a:ext>
                </a:extLst>
              </a:tr>
              <a:tr h="73663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Irawan</a:t>
                      </a: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2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Afrianto</a:t>
                      </a:r>
                      <a:r>
                        <a:rPr lang="en-US" sz="1800" dirty="0" smtClean="0">
                          <a:effectLst/>
                        </a:rPr>
                        <a:t>,</a:t>
                      </a:r>
                      <a:r>
                        <a:rPr lang="en-US" sz="1800" baseline="0" dirty="0" smtClean="0">
                          <a:effectLst/>
                        </a:rPr>
                        <a:t>  </a:t>
                      </a:r>
                      <a:r>
                        <a:rPr lang="en-US" sz="1800" dirty="0" smtClean="0">
                          <a:effectLst/>
                        </a:rPr>
                        <a:t>Iskandar </a:t>
                      </a:r>
                      <a:r>
                        <a:rPr lang="en-US" sz="1800" dirty="0" err="1" smtClean="0">
                          <a:effectLst/>
                        </a:rPr>
                        <a:t>Ikbal</a:t>
                      </a:r>
                      <a:r>
                        <a:rPr lang="en-US" sz="1800" dirty="0" smtClean="0">
                          <a:effectLst/>
                        </a:rPr>
                        <a:t>,</a:t>
                      </a:r>
                      <a:r>
                        <a:rPr lang="en-US" sz="1800" baseline="0" dirty="0" smtClean="0">
                          <a:effectLst/>
                        </a:rPr>
                        <a:t>  </a:t>
                      </a:r>
                      <a:r>
                        <a:rPr lang="en-US" sz="1800" dirty="0" err="1" smtClean="0">
                          <a:effectLst/>
                        </a:rPr>
                        <a:t>Angga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Setiyadi</a:t>
                      </a:r>
                      <a:r>
                        <a:rPr lang="en-US" sz="1800" dirty="0" smtClean="0">
                          <a:effectLst/>
                        </a:rPr>
                        <a:t>,</a:t>
                      </a:r>
                      <a:r>
                        <a:rPr lang="en-US" sz="1800" baseline="0" dirty="0" smtClean="0">
                          <a:effectLst/>
                        </a:rPr>
                        <a:t>  </a:t>
                      </a:r>
                      <a:r>
                        <a:rPr lang="en-US" sz="1800" dirty="0" err="1" smtClean="0">
                          <a:effectLst/>
                        </a:rPr>
                        <a:t>Dedeng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Hirawan</a:t>
                      </a:r>
                      <a:r>
                        <a:rPr lang="en-US" sz="1800" dirty="0" smtClean="0">
                          <a:effectLst/>
                        </a:rPr>
                        <a:t>,</a:t>
                      </a:r>
                      <a:r>
                        <a:rPr lang="en-US" sz="1800" baseline="0" dirty="0" smtClean="0">
                          <a:effectLst/>
                        </a:rPr>
                        <a:t>  </a:t>
                      </a:r>
                      <a:r>
                        <a:rPr lang="en-US" sz="1800" dirty="0" err="1" smtClean="0">
                          <a:effectLst/>
                        </a:rPr>
                        <a:t>Richi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Dwi</a:t>
                      </a:r>
                      <a:r>
                        <a:rPr lang="en-US" sz="1800" dirty="0" smtClean="0">
                          <a:effectLst/>
                        </a:rPr>
                        <a:t> A.,</a:t>
                      </a:r>
                      <a:r>
                        <a:rPr lang="en-US" sz="1800" baseline="0" dirty="0" smtClean="0">
                          <a:effectLst/>
                        </a:rPr>
                        <a:t>  </a:t>
                      </a:r>
                      <a:r>
                        <a:rPr lang="en-US" sz="1800" dirty="0" err="1" smtClean="0">
                          <a:effectLst/>
                        </a:rPr>
                        <a:t>Hanhan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Maulana</a:t>
                      </a:r>
                      <a:r>
                        <a:rPr lang="en-US" sz="1800" dirty="0" smtClean="0">
                          <a:effectLst/>
                        </a:rPr>
                        <a:t>,</a:t>
                      </a:r>
                      <a:r>
                        <a:rPr lang="en-US" sz="1800" baseline="0" dirty="0" smtClean="0">
                          <a:effectLst/>
                        </a:rPr>
                        <a:t>   </a:t>
                      </a:r>
                      <a:r>
                        <a:rPr lang="en-US" sz="1800" dirty="0" err="1" smtClean="0">
                          <a:effectLst/>
                        </a:rPr>
                        <a:t>Didit</a:t>
                      </a:r>
                      <a:r>
                        <a:rPr lang="en-US" sz="1800" dirty="0" smtClean="0">
                          <a:effectLst/>
                        </a:rPr>
                        <a:t> A.J,</a:t>
                      </a:r>
                      <a:r>
                        <a:rPr lang="en-US" sz="1800" baseline="0" dirty="0" smtClean="0">
                          <a:effectLst/>
                        </a:rPr>
                        <a:t>  </a:t>
                      </a:r>
                      <a:r>
                        <a:rPr lang="en-US" sz="1800" dirty="0" err="1" smtClean="0">
                          <a:effectLst/>
                        </a:rPr>
                        <a:t>Sopian</a:t>
                      </a:r>
                      <a:r>
                        <a:rPr lang="en-US" sz="1800" dirty="0" smtClean="0">
                          <a:effectLst/>
                        </a:rPr>
                        <a:t> A.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646527"/>
                  </a:ext>
                </a:extLst>
              </a:tr>
            </a:tbl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4002067112"/>
              </p:ext>
            </p:extLst>
          </p:nvPr>
        </p:nvGraphicFramePr>
        <p:xfrm>
          <a:off x="182880" y="3015589"/>
          <a:ext cx="11861074" cy="3016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879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97" y="843953"/>
            <a:ext cx="11364366" cy="797614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Kelompok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Keahlian</a:t>
            </a:r>
            <a:r>
              <a:rPr lang="en-US" sz="4000" b="1" dirty="0" smtClean="0"/>
              <a:t> (KK) &amp; </a:t>
            </a:r>
            <a:r>
              <a:rPr lang="en-US" sz="4000" b="1" dirty="0" err="1" smtClean="0"/>
              <a:t>Topik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Umum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Kelompok</a:t>
            </a:r>
            <a:r>
              <a:rPr lang="en-US" sz="4000" b="1" dirty="0" smtClean="0"/>
              <a:t> (4)</a:t>
            </a:r>
            <a:endParaRPr lang="en-US" sz="40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804824"/>
              </p:ext>
            </p:extLst>
          </p:nvPr>
        </p:nvGraphicFramePr>
        <p:xfrm>
          <a:off x="182880" y="1750423"/>
          <a:ext cx="11861074" cy="11182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1074">
                  <a:extLst>
                    <a:ext uri="{9D8B030D-6E8A-4147-A177-3AD203B41FA5}">
                      <a16:colId xmlns:a16="http://schemas.microsoft.com/office/drawing/2014/main" val="2229168169"/>
                    </a:ext>
                  </a:extLst>
                </a:gridCol>
              </a:tblGrid>
              <a:tr h="466720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Kelompok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Keahlian</a:t>
                      </a:r>
                      <a:r>
                        <a:rPr lang="en-US" sz="2200" dirty="0" smtClean="0"/>
                        <a:t> D (</a:t>
                      </a:r>
                      <a:r>
                        <a:rPr lang="en-US" sz="2200" dirty="0" err="1" smtClean="0"/>
                        <a:t>Teknologi</a:t>
                      </a:r>
                      <a:r>
                        <a:rPr lang="en-US" sz="2200" dirty="0" smtClean="0"/>
                        <a:t> Web Dan Mobile)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183250"/>
                  </a:ext>
                </a:extLst>
              </a:tr>
              <a:tr h="65153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Andri</a:t>
                      </a: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22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Heryandi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effectLst/>
                        </a:rPr>
                        <a:t>,</a:t>
                      </a:r>
                      <a:r>
                        <a:rPr lang="en-US" sz="1800" b="1" baseline="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T </a:t>
                      </a:r>
                      <a:r>
                        <a:rPr lang="en-US" sz="1800" dirty="0" err="1" smtClean="0">
                          <a:effectLst/>
                        </a:rPr>
                        <a:t>aryana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Suryana</a:t>
                      </a:r>
                      <a:r>
                        <a:rPr lang="en-US" sz="1800" dirty="0" smtClean="0">
                          <a:effectLst/>
                        </a:rPr>
                        <a:t>,</a:t>
                      </a:r>
                      <a:r>
                        <a:rPr lang="en-US" sz="1800" baseline="0" dirty="0" smtClean="0">
                          <a:effectLst/>
                        </a:rPr>
                        <a:t>  </a:t>
                      </a:r>
                      <a:r>
                        <a:rPr lang="en-US" sz="1800" dirty="0" err="1" smtClean="0">
                          <a:effectLst/>
                        </a:rPr>
                        <a:t>Eko</a:t>
                      </a:r>
                      <a:r>
                        <a:rPr lang="en-US" sz="1800" dirty="0" smtClean="0">
                          <a:effectLst/>
                        </a:rPr>
                        <a:t> Budi </a:t>
                      </a:r>
                      <a:r>
                        <a:rPr lang="en-US" sz="1800" dirty="0" err="1" smtClean="0">
                          <a:effectLst/>
                        </a:rPr>
                        <a:t>Setiawan</a:t>
                      </a:r>
                      <a:r>
                        <a:rPr lang="en-US" sz="1800" dirty="0" smtClean="0">
                          <a:effectLst/>
                        </a:rPr>
                        <a:t>,</a:t>
                      </a:r>
                      <a:r>
                        <a:rPr lang="en-US" sz="1800" baseline="0" dirty="0" smtClean="0">
                          <a:effectLst/>
                        </a:rPr>
                        <a:t>  </a:t>
                      </a:r>
                      <a:r>
                        <a:rPr lang="en-US" sz="1800" dirty="0" err="1" smtClean="0">
                          <a:effectLst/>
                        </a:rPr>
                        <a:t>Chrismikha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646527"/>
                  </a:ext>
                </a:extLst>
              </a:tr>
            </a:tbl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953777850"/>
              </p:ext>
            </p:extLst>
          </p:nvPr>
        </p:nvGraphicFramePr>
        <p:xfrm>
          <a:off x="182880" y="2868681"/>
          <a:ext cx="11861074" cy="3163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682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97" y="843953"/>
            <a:ext cx="11364366" cy="797614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Kelompok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Keahlian</a:t>
            </a:r>
            <a:r>
              <a:rPr lang="en-US" sz="4000" b="1" dirty="0" smtClean="0"/>
              <a:t> (KK) &amp; </a:t>
            </a:r>
            <a:r>
              <a:rPr lang="en-US" sz="4000" b="1" dirty="0" err="1" smtClean="0"/>
              <a:t>Topik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Umum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Kelompok</a:t>
            </a:r>
            <a:r>
              <a:rPr lang="en-US" sz="4000" b="1" dirty="0" smtClean="0"/>
              <a:t> (5)</a:t>
            </a:r>
            <a:endParaRPr lang="en-US" sz="40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414625"/>
              </p:ext>
            </p:extLst>
          </p:nvPr>
        </p:nvGraphicFramePr>
        <p:xfrm>
          <a:off x="182880" y="1737361"/>
          <a:ext cx="11861074" cy="113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61074">
                  <a:extLst>
                    <a:ext uri="{9D8B030D-6E8A-4147-A177-3AD203B41FA5}">
                      <a16:colId xmlns:a16="http://schemas.microsoft.com/office/drawing/2014/main" val="2229168169"/>
                    </a:ext>
                  </a:extLst>
                </a:gridCol>
              </a:tblGrid>
              <a:tr h="472172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Kelompok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Keahlian</a:t>
                      </a:r>
                      <a:r>
                        <a:rPr lang="en-US" sz="2200" dirty="0" smtClean="0"/>
                        <a:t> E (</a:t>
                      </a:r>
                      <a:r>
                        <a:rPr lang="en-US" sz="2200" dirty="0" err="1" smtClean="0"/>
                        <a:t>Ilmu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Komputer</a:t>
                      </a:r>
                      <a:r>
                        <a:rPr lang="en-US" sz="2200" dirty="0" smtClean="0"/>
                        <a:t>)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183250"/>
                  </a:ext>
                </a:extLst>
              </a:tr>
              <a:tr h="6591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</a:rPr>
                        <a:t>Irfan Maliki</a:t>
                      </a:r>
                      <a:r>
                        <a:rPr lang="en-US" sz="2200" dirty="0" smtClean="0">
                          <a:effectLst/>
                        </a:rPr>
                        <a:t>,</a:t>
                      </a:r>
                      <a:r>
                        <a:rPr lang="en-US" sz="2200" baseline="0" dirty="0" smtClean="0">
                          <a:effectLst/>
                        </a:rPr>
                        <a:t>  </a:t>
                      </a:r>
                      <a:r>
                        <a:rPr lang="en-US" sz="1800" dirty="0" smtClean="0">
                          <a:effectLst/>
                        </a:rPr>
                        <a:t>Nelly </a:t>
                      </a:r>
                      <a:r>
                        <a:rPr lang="en-US" sz="1800" dirty="0" err="1" smtClean="0">
                          <a:effectLst/>
                        </a:rPr>
                        <a:t>Indriani</a:t>
                      </a:r>
                      <a:r>
                        <a:rPr lang="en-US" sz="1800" dirty="0" smtClean="0">
                          <a:effectLst/>
                        </a:rPr>
                        <a:t> W,</a:t>
                      </a:r>
                      <a:r>
                        <a:rPr lang="en-US" sz="1800" baseline="0" dirty="0" smtClean="0">
                          <a:effectLst/>
                        </a:rPr>
                        <a:t>  </a:t>
                      </a:r>
                      <a:r>
                        <a:rPr lang="en-US" sz="1800" dirty="0" err="1" smtClean="0">
                          <a:effectLst/>
                        </a:rPr>
                        <a:t>Galih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Hermawan</a:t>
                      </a:r>
                      <a:r>
                        <a:rPr lang="en-US" sz="1800" dirty="0" smtClean="0">
                          <a:effectLst/>
                        </a:rPr>
                        <a:t>,</a:t>
                      </a:r>
                      <a:r>
                        <a:rPr lang="en-US" sz="1800" baseline="0" dirty="0" smtClean="0">
                          <a:effectLst/>
                        </a:rPr>
                        <a:t>  </a:t>
                      </a:r>
                      <a:r>
                        <a:rPr lang="en-US" sz="1800" dirty="0" err="1" smtClean="0">
                          <a:effectLst/>
                        </a:rPr>
                        <a:t>Kania</a:t>
                      </a:r>
                      <a:r>
                        <a:rPr lang="en-US" sz="1800" dirty="0" smtClean="0">
                          <a:effectLst/>
                        </a:rPr>
                        <a:t> Evita </a:t>
                      </a:r>
                      <a:r>
                        <a:rPr lang="en-US" sz="1800" dirty="0" err="1" smtClean="0">
                          <a:effectLst/>
                        </a:rPr>
                        <a:t>Dewi</a:t>
                      </a:r>
                      <a:r>
                        <a:rPr lang="en-US" sz="1800" dirty="0" smtClean="0">
                          <a:effectLst/>
                        </a:rPr>
                        <a:t> ,</a:t>
                      </a:r>
                      <a:r>
                        <a:rPr lang="en-US" sz="1800" baseline="0" dirty="0" smtClean="0">
                          <a:effectLst/>
                        </a:rPr>
                        <a:t>  </a:t>
                      </a:r>
                      <a:r>
                        <a:rPr lang="en-US" sz="1800" dirty="0" err="1" smtClean="0">
                          <a:effectLst/>
                        </a:rPr>
                        <a:t>Ednawati</a:t>
                      </a:r>
                      <a:r>
                        <a:rPr lang="en-US" sz="1800" dirty="0" smtClean="0">
                          <a:effectLst/>
                        </a:rPr>
                        <a:t> R</a:t>
                      </a:r>
                      <a:endParaRPr lang="en-US" sz="18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646527"/>
                  </a:ext>
                </a:extLst>
              </a:tr>
            </a:tbl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32047530"/>
              </p:ext>
            </p:extLst>
          </p:nvPr>
        </p:nvGraphicFramePr>
        <p:xfrm>
          <a:off x="182880" y="2964475"/>
          <a:ext cx="11861074" cy="3068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23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0" y="286604"/>
            <a:ext cx="9966960" cy="12156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Hal-Hal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8720" y="1776549"/>
            <a:ext cx="9966960" cy="409254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Dowload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KK di situs if.unikom.ac.id (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Acuan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proposal </a:t>
            </a:r>
            <a:r>
              <a:rPr lang="en-US" dirty="0" err="1" smtClean="0"/>
              <a:t>skripsi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Masa </a:t>
            </a:r>
            <a:r>
              <a:rPr lang="en-US" dirty="0" err="1" smtClean="0"/>
              <a:t>berlaku</a:t>
            </a:r>
            <a:r>
              <a:rPr lang="en-US" dirty="0" smtClean="0"/>
              <a:t> proposal 1 </a:t>
            </a:r>
            <a:r>
              <a:rPr lang="en-US" dirty="0" err="1" smtClean="0"/>
              <a:t>tahun</a:t>
            </a:r>
            <a:r>
              <a:rPr lang="en-US" dirty="0" smtClean="0"/>
              <a:t> (2 semester)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Apabila</a:t>
            </a:r>
            <a:r>
              <a:rPr lang="en-US" dirty="0" smtClean="0"/>
              <a:t> Proposal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tiba-tiba</a:t>
            </a:r>
            <a:r>
              <a:rPr lang="en-US" dirty="0" smtClean="0"/>
              <a:t> </a:t>
            </a:r>
            <a:r>
              <a:rPr lang="en-US" dirty="0" err="1" smtClean="0"/>
              <a:t>ganti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r>
              <a:rPr lang="en-US" dirty="0" smtClean="0"/>
              <a:t> PSTA </a:t>
            </a:r>
            <a:r>
              <a:rPr lang="en-US" dirty="0" err="1" smtClean="0"/>
              <a:t>hangus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r>
              <a:rPr lang="en-US" dirty="0" smtClean="0"/>
              <a:t> PSTA </a:t>
            </a:r>
            <a:r>
              <a:rPr lang="en-US" dirty="0" err="1" smtClean="0"/>
              <a:t>disemester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(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2016).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system proposal </a:t>
            </a:r>
            <a:r>
              <a:rPr lang="en-US" dirty="0" err="1" smtClean="0"/>
              <a:t>mhs</a:t>
            </a:r>
            <a:r>
              <a:rPr lang="en-US" dirty="0" smtClean="0"/>
              <a:t> </a:t>
            </a:r>
            <a:r>
              <a:rPr lang="en-US" dirty="0" err="1" smtClean="0"/>
              <a:t>bersangkutan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matkul</a:t>
            </a:r>
            <a:r>
              <a:rPr lang="en-US" dirty="0" smtClean="0"/>
              <a:t> PSTA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68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Catatan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48056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Dikarenakan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bertatap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proses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r>
              <a:rPr lang="en-US" dirty="0" smtClean="0"/>
              <a:t> </a:t>
            </a:r>
            <a:r>
              <a:rPr lang="en-US" dirty="0" smtClean="0"/>
              <a:t>PSTA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Bapak</a:t>
            </a:r>
            <a:r>
              <a:rPr lang="en-US" dirty="0" smtClean="0"/>
              <a:t>/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selenggarakn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Daring,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LMS </a:t>
            </a:r>
            <a:r>
              <a:rPr lang="en-US" dirty="0" err="1" smtClean="0"/>
              <a:t>unikom</a:t>
            </a:r>
            <a:r>
              <a:rPr lang="en-US" dirty="0" smtClean="0"/>
              <a:t>, </a:t>
            </a:r>
            <a:r>
              <a:rPr lang="en-US" dirty="0" err="1" smtClean="0"/>
              <a:t>Kuliahonline</a:t>
            </a:r>
            <a:r>
              <a:rPr lang="en-US" dirty="0" smtClean="0"/>
              <a:t> </a:t>
            </a:r>
            <a:r>
              <a:rPr lang="en-US" dirty="0" err="1" smtClean="0"/>
              <a:t>Unikom</a:t>
            </a:r>
            <a:r>
              <a:rPr lang="en-US" dirty="0" smtClean="0"/>
              <a:t>, email  </a:t>
            </a:r>
            <a:r>
              <a:rPr lang="en-US" dirty="0" err="1" smtClean="0"/>
              <a:t>atau</a:t>
            </a:r>
            <a:r>
              <a:rPr lang="en-US" dirty="0" smtClean="0"/>
              <a:t> media-media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Sosialisasi</a:t>
            </a:r>
            <a:r>
              <a:rPr lang="en-US" dirty="0" smtClean="0"/>
              <a:t> </a:t>
            </a:r>
            <a:r>
              <a:rPr lang="en-US" dirty="0" smtClean="0"/>
              <a:t>KK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KK (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Mekanisme</a:t>
            </a:r>
            <a:r>
              <a:rPr lang="en-US" dirty="0" smtClean="0"/>
              <a:t> Review proposal </a:t>
            </a:r>
            <a:r>
              <a:rPr lang="en-US" dirty="0" err="1" smtClean="0"/>
              <a:t>dikembalikan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Judul</a:t>
            </a:r>
            <a:r>
              <a:rPr lang="en-US" dirty="0" smtClean="0"/>
              <a:t> yang </a:t>
            </a:r>
            <a:r>
              <a:rPr lang="en-US" dirty="0" err="1" smtClean="0"/>
              <a:t>Bapak</a:t>
            </a:r>
            <a:r>
              <a:rPr lang="en-US" dirty="0" smtClean="0"/>
              <a:t>/</a:t>
            </a:r>
            <a:r>
              <a:rPr lang="en-US" dirty="0" err="1" smtClean="0"/>
              <a:t>Ibu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penentu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/</a:t>
            </a:r>
            <a:r>
              <a:rPr lang="en-US" dirty="0" err="1" smtClean="0"/>
              <a:t>ditolak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arahan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pengampu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pembimbing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 15 </a:t>
            </a:r>
            <a:r>
              <a:rPr lang="en-US" dirty="0" err="1" smtClean="0"/>
              <a:t>sd</a:t>
            </a:r>
            <a:r>
              <a:rPr lang="en-US" dirty="0" smtClean="0"/>
              <a:t> 16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status </a:t>
            </a:r>
            <a:r>
              <a:rPr lang="en-US" dirty="0" err="1" smtClean="0"/>
              <a:t>keluar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ditolak</a:t>
            </a:r>
            <a:r>
              <a:rPr lang="en-US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angkatan</a:t>
            </a:r>
            <a:r>
              <a:rPr lang="en-US" dirty="0" smtClean="0"/>
              <a:t> 2016 </a:t>
            </a:r>
            <a:r>
              <a:rPr lang="en-US" dirty="0" err="1" smtClean="0"/>
              <a:t>terdaftar</a:t>
            </a:r>
            <a:r>
              <a:rPr lang="en-US" dirty="0" smtClean="0"/>
              <a:t> di </a:t>
            </a:r>
            <a:r>
              <a:rPr lang="en-US" dirty="0" err="1" smtClean="0"/>
              <a:t>siakad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r>
              <a:rPr lang="en-US" dirty="0" smtClean="0"/>
              <a:t> PSTA,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angkatan</a:t>
            </a:r>
            <a:r>
              <a:rPr lang="en-US" dirty="0" smtClean="0"/>
              <a:t> 2010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terdaftar</a:t>
            </a:r>
            <a:r>
              <a:rPr lang="en-US" dirty="0" smtClean="0"/>
              <a:t> </a:t>
            </a:r>
            <a:r>
              <a:rPr lang="en-US" dirty="0" err="1" smtClean="0"/>
              <a:t>disiakad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angkatan</a:t>
            </a:r>
            <a:r>
              <a:rPr lang="en-US" dirty="0" smtClean="0"/>
              <a:t> 2010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proses </a:t>
            </a:r>
            <a:r>
              <a:rPr lang="en-US" dirty="0" err="1" smtClean="0"/>
              <a:t>perkuliahannya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Kuota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r>
              <a:rPr lang="en-US" dirty="0" smtClean="0"/>
              <a:t> status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mahasiwa</a:t>
            </a:r>
            <a:r>
              <a:rPr lang="en-US" dirty="0" smtClean="0"/>
              <a:t> </a:t>
            </a:r>
            <a:r>
              <a:rPr lang="en-US" dirty="0" err="1" smtClean="0"/>
              <a:t>ditolak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662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9530" y="261258"/>
            <a:ext cx="9927773" cy="1397727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Deskripsi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Matakuliah</a:t>
            </a: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600" b="1" dirty="0" smtClean="0"/>
              <a:t>Proposal </a:t>
            </a:r>
            <a:r>
              <a:rPr lang="en-US" sz="3600" b="1" dirty="0"/>
              <a:t>&amp; Seminar </a:t>
            </a:r>
            <a:r>
              <a:rPr lang="en-US" sz="3600" b="1" dirty="0" err="1"/>
              <a:t>Tugas</a:t>
            </a:r>
            <a:r>
              <a:rPr lang="en-US" sz="3600" b="1" dirty="0"/>
              <a:t> </a:t>
            </a:r>
            <a:r>
              <a:rPr lang="en-US" sz="3600" b="1" dirty="0" err="1" smtClean="0"/>
              <a:t>Akhir</a:t>
            </a:r>
            <a:r>
              <a:rPr lang="en-US" sz="3600" b="1" dirty="0" smtClean="0"/>
              <a:t> (PSTA) </a:t>
            </a:r>
            <a:br>
              <a:rPr lang="en-US" sz="3600" b="1" dirty="0" smtClean="0"/>
            </a:br>
            <a:r>
              <a:rPr lang="en-US" sz="3600" b="1" dirty="0" smtClean="0"/>
              <a:t>(</a:t>
            </a:r>
            <a:r>
              <a:rPr lang="en-US" sz="3600" b="1" dirty="0" err="1" smtClean="0"/>
              <a:t>Kurikulum</a:t>
            </a:r>
            <a:r>
              <a:rPr lang="en-US" sz="3600" b="1" dirty="0" smtClean="0"/>
              <a:t> 2010 &amp; </a:t>
            </a:r>
            <a:r>
              <a:rPr lang="en-US" sz="3600" b="1" dirty="0" err="1" smtClean="0"/>
              <a:t>Kurikulum</a:t>
            </a:r>
            <a:r>
              <a:rPr lang="en-US" sz="3600" b="1" dirty="0" smtClean="0"/>
              <a:t> 2016)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9530" y="1884922"/>
            <a:ext cx="10580915" cy="4023360"/>
          </a:xfrm>
        </p:spPr>
        <p:txBody>
          <a:bodyPr/>
          <a:lstStyle/>
          <a:p>
            <a:r>
              <a:rPr lang="en-US" dirty="0" err="1"/>
              <a:t>Matakuliah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2016 </a:t>
            </a:r>
            <a:r>
              <a:rPr lang="en-US" dirty="0"/>
              <a:t>(</a:t>
            </a:r>
            <a:r>
              <a:rPr lang="en-US" dirty="0" err="1"/>
              <a:t>wajib</a:t>
            </a:r>
            <a:r>
              <a:rPr lang="en-US" dirty="0"/>
              <a:t> sit 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kurikulum</a:t>
            </a:r>
            <a:r>
              <a:rPr lang="en-US" dirty="0"/>
              <a:t> 2010)</a:t>
            </a:r>
          </a:p>
          <a:p>
            <a:r>
              <a:rPr lang="en-US" dirty="0" err="1" smtClean="0"/>
              <a:t>Matakuliah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matakuliah</a:t>
            </a:r>
            <a:r>
              <a:rPr lang="en-US" dirty="0" smtClean="0"/>
              <a:t> </a:t>
            </a:r>
            <a:r>
              <a:rPr lang="en-US" dirty="0" err="1" smtClean="0"/>
              <a:t>Skripsi</a:t>
            </a:r>
            <a:endParaRPr lang="en-US" dirty="0" smtClean="0"/>
          </a:p>
          <a:p>
            <a:r>
              <a:rPr lang="en-US" dirty="0" err="1" smtClean="0"/>
              <a:t>Tujuan</a:t>
            </a:r>
            <a:r>
              <a:rPr lang="en-US" dirty="0" smtClean="0"/>
              <a:t> : </a:t>
            </a:r>
          </a:p>
          <a:p>
            <a:pPr lvl="1"/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KK</a:t>
            </a:r>
          </a:p>
          <a:p>
            <a:pPr lvl="1"/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proposal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skripsi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KK. 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53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4D022E-2878-41A3-BDCE-759FA4E44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Syarat</a:t>
            </a:r>
            <a:r>
              <a:rPr lang="en-US" sz="3200" dirty="0"/>
              <a:t> &amp; </a:t>
            </a:r>
            <a:r>
              <a:rPr lang="en-US" sz="3200" dirty="0" err="1"/>
              <a:t>Teknis</a:t>
            </a:r>
            <a:r>
              <a:rPr lang="en-US" sz="3200" dirty="0"/>
              <a:t> </a:t>
            </a:r>
            <a:r>
              <a:rPr lang="en-US" sz="3200" dirty="0" err="1"/>
              <a:t>Pelaksanaan</a:t>
            </a:r>
            <a:r>
              <a:rPr lang="en-US" sz="3200" dirty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MK </a:t>
            </a:r>
            <a:r>
              <a:rPr lang="en-US" sz="3200" dirty="0"/>
              <a:t>Proposal &amp; Seminar </a:t>
            </a:r>
            <a:r>
              <a:rPr lang="en-US" sz="3200" dirty="0" err="1" smtClean="0"/>
              <a:t>Tugas</a:t>
            </a:r>
            <a:r>
              <a:rPr lang="en-US" sz="3200" dirty="0" smtClean="0"/>
              <a:t> </a:t>
            </a:r>
            <a:r>
              <a:rPr lang="en-US" sz="3200" dirty="0" err="1" smtClean="0"/>
              <a:t>Akhir</a:t>
            </a:r>
            <a:r>
              <a:rPr lang="en-US" sz="3200" dirty="0" smtClean="0"/>
              <a:t> </a:t>
            </a:r>
            <a:r>
              <a:rPr lang="en-US" sz="3200" dirty="0"/>
              <a:t>(PSTA) -  </a:t>
            </a:r>
            <a:r>
              <a:rPr lang="en-US" sz="3200" dirty="0" err="1"/>
              <a:t>K</a:t>
            </a:r>
            <a:r>
              <a:rPr lang="en-US" sz="3200" dirty="0" err="1" smtClean="0"/>
              <a:t>urikulum</a:t>
            </a:r>
            <a:r>
              <a:rPr lang="en-US" sz="3200" dirty="0" smtClean="0"/>
              <a:t> 2010</a:t>
            </a:r>
            <a:endParaRPr lang="en-ID" sz="32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7803F76-FA60-4398-8A51-C387915FC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0213" y="1923805"/>
            <a:ext cx="4160520" cy="451684"/>
          </a:xfrm>
        </p:spPr>
        <p:txBody>
          <a:bodyPr>
            <a:normAutofit/>
          </a:bodyPr>
          <a:lstStyle/>
          <a:p>
            <a:r>
              <a:rPr lang="en-US" b="1" dirty="0" err="1"/>
              <a:t>Syarat</a:t>
            </a:r>
            <a:r>
              <a:rPr lang="en-US" b="1" dirty="0"/>
              <a:t> </a:t>
            </a:r>
            <a:r>
              <a:rPr lang="en-US" b="1" dirty="0" err="1"/>
              <a:t>Pengambilan</a:t>
            </a:r>
            <a:endParaRPr lang="en-ID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104724-928C-4BD0-80C4-092FDE527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7280" y="2375489"/>
            <a:ext cx="4956267" cy="133487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Berencana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MK </a:t>
            </a:r>
            <a:r>
              <a:rPr lang="en-US" dirty="0" err="1"/>
              <a:t>Skripsi</a:t>
            </a:r>
            <a:r>
              <a:rPr lang="en-US" dirty="0"/>
              <a:t> </a:t>
            </a:r>
            <a:r>
              <a:rPr lang="en-US" dirty="0" err="1"/>
              <a:t>smt</a:t>
            </a:r>
            <a:r>
              <a:rPr lang="en-US" dirty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 2020 </a:t>
            </a:r>
            <a:r>
              <a:rPr lang="en-US" dirty="0"/>
              <a:t>/ </a:t>
            </a:r>
            <a:r>
              <a:rPr lang="en-US" dirty="0" smtClean="0"/>
              <a:t>2021</a:t>
            </a:r>
            <a:endParaRPr lang="en-US" dirty="0"/>
          </a:p>
          <a:p>
            <a:endParaRPr lang="en-ID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160B17C-AD8A-4BE5-9FD8-489C7C2DD1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95160" y="1938963"/>
            <a:ext cx="4160520" cy="451684"/>
          </a:xfrm>
        </p:spPr>
        <p:txBody>
          <a:bodyPr>
            <a:normAutofit/>
          </a:bodyPr>
          <a:lstStyle/>
          <a:p>
            <a:r>
              <a:rPr lang="en-US" b="1" dirty="0" err="1"/>
              <a:t>Teknis</a:t>
            </a:r>
            <a:r>
              <a:rPr lang="en-US" b="1" dirty="0"/>
              <a:t> </a:t>
            </a:r>
            <a:r>
              <a:rPr lang="en-US" b="1" dirty="0" err="1"/>
              <a:t>Pelaksanaan</a:t>
            </a:r>
            <a:endParaRPr lang="en-ID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B8B95FD-CBD4-46FD-BD70-3FC71C1640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95160" y="2454010"/>
            <a:ext cx="4865914" cy="2784196"/>
          </a:xfrm>
        </p:spPr>
        <p:txBody>
          <a:bodyPr>
            <a:normAutofit/>
          </a:bodyPr>
          <a:lstStyle/>
          <a:p>
            <a:r>
              <a:rPr lang="en-US" dirty="0" err="1"/>
              <a:t>Pertemuan</a:t>
            </a:r>
            <a:r>
              <a:rPr lang="en-US" dirty="0"/>
              <a:t> 1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kelas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miracle</a:t>
            </a:r>
          </a:p>
          <a:p>
            <a:r>
              <a:rPr lang="en-US" dirty="0" err="1">
                <a:sym typeface="Wingdings" panose="05000000000000000000" pitchFamily="2" charset="2"/>
              </a:rPr>
              <a:t>Pertemuan</a:t>
            </a:r>
            <a:r>
              <a:rPr lang="en-US" dirty="0">
                <a:sym typeface="Wingdings" panose="05000000000000000000" pitchFamily="2" charset="2"/>
              </a:rPr>
              <a:t> 2 </a:t>
            </a:r>
            <a:r>
              <a:rPr lang="en-US" dirty="0" err="1">
                <a:sym typeface="Wingdings" panose="05000000000000000000" pitchFamily="2" charset="2"/>
              </a:rPr>
              <a:t>sd</a:t>
            </a:r>
            <a:r>
              <a:rPr lang="en-US" dirty="0">
                <a:sym typeface="Wingdings" panose="05000000000000000000" pitchFamily="2" charset="2"/>
              </a:rPr>
              <a:t> 16 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kelas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/ </a:t>
            </a:r>
            <a:r>
              <a:rPr lang="en-US" dirty="0" err="1">
                <a:sym typeface="Wingdings" panose="05000000000000000000" pitchFamily="2" charset="2"/>
              </a:rPr>
              <a:t>ruang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dosen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err="1" smtClean="0">
                <a:sym typeface="Wingdings" panose="05000000000000000000" pitchFamily="2" charset="2"/>
              </a:rPr>
              <a:t>Apabila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dilakukan</a:t>
            </a:r>
            <a:r>
              <a:rPr lang="en-US" dirty="0" smtClean="0">
                <a:sym typeface="Wingdings" panose="05000000000000000000" pitchFamily="2" charset="2"/>
              </a:rPr>
              <a:t> di </a:t>
            </a:r>
            <a:r>
              <a:rPr lang="en-US" dirty="0" err="1" smtClean="0">
                <a:sym typeface="Wingdings" panose="05000000000000000000" pitchFamily="2" charset="2"/>
              </a:rPr>
              <a:t>kelas</a:t>
            </a:r>
            <a:r>
              <a:rPr lang="en-US" dirty="0" smtClean="0">
                <a:sym typeface="Wingdings" panose="05000000000000000000" pitchFamily="2" charset="2"/>
              </a:rPr>
              <a:t>:</a:t>
            </a:r>
            <a:endParaRPr lang="en-ID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733391"/>
              </p:ext>
            </p:extLst>
          </p:nvPr>
        </p:nvGraphicFramePr>
        <p:xfrm>
          <a:off x="7092770" y="3846108"/>
          <a:ext cx="4964248" cy="1651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7703">
                  <a:extLst>
                    <a:ext uri="{9D8B030D-6E8A-4147-A177-3AD203B41FA5}">
                      <a16:colId xmlns:a16="http://schemas.microsoft.com/office/drawing/2014/main" val="916871416"/>
                    </a:ext>
                  </a:extLst>
                </a:gridCol>
                <a:gridCol w="2296545">
                  <a:extLst>
                    <a:ext uri="{9D8B030D-6E8A-4147-A177-3AD203B41FA5}">
                      <a16:colId xmlns:a16="http://schemas.microsoft.com/office/drawing/2014/main" val="1014096140"/>
                    </a:ext>
                  </a:extLst>
                </a:gridCol>
              </a:tblGrid>
              <a:tr h="2664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effectLst/>
                        </a:rPr>
                        <a:t>Kelompok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</a:rPr>
                        <a:t>Keilmuan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effectLst/>
                        </a:rPr>
                        <a:t>Tempat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804193"/>
                  </a:ext>
                </a:extLst>
              </a:tr>
              <a:tr h="277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KK 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5304 &amp; 5305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3746389"/>
                  </a:ext>
                </a:extLst>
              </a:tr>
              <a:tr h="277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KK 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Dago 9 &amp; Dago 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4141686"/>
                  </a:ext>
                </a:extLst>
              </a:tr>
              <a:tr h="277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KK 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5306, 5307 &amp; 4417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3257457"/>
                  </a:ext>
                </a:extLst>
              </a:tr>
              <a:tr h="277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KK 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5404, 5405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9362183"/>
                  </a:ext>
                </a:extLst>
              </a:tr>
              <a:tr h="277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KK 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5406, 5407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5432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0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4D022E-2878-41A3-BDCE-759FA4E44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720" y="286603"/>
            <a:ext cx="9966960" cy="1450757"/>
          </a:xfrm>
        </p:spPr>
        <p:txBody>
          <a:bodyPr>
            <a:noAutofit/>
          </a:bodyPr>
          <a:lstStyle/>
          <a:p>
            <a:r>
              <a:rPr lang="en-US" sz="3200" dirty="0" err="1"/>
              <a:t>Syarat</a:t>
            </a:r>
            <a:r>
              <a:rPr lang="en-US" sz="3200" dirty="0"/>
              <a:t> &amp; </a:t>
            </a:r>
            <a:r>
              <a:rPr lang="en-US" sz="3200" dirty="0" err="1"/>
              <a:t>Teknis</a:t>
            </a:r>
            <a:r>
              <a:rPr lang="en-US" sz="3200" dirty="0"/>
              <a:t> </a:t>
            </a:r>
            <a:r>
              <a:rPr lang="en-US" sz="3200" dirty="0" err="1"/>
              <a:t>Pelaksanaan</a:t>
            </a:r>
            <a:r>
              <a:rPr lang="en-US" sz="3200" dirty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MK </a:t>
            </a:r>
            <a:r>
              <a:rPr lang="en-US" sz="3200" dirty="0"/>
              <a:t>Proposal &amp; Seminar </a:t>
            </a:r>
            <a:r>
              <a:rPr lang="en-US" sz="3200" dirty="0" err="1" smtClean="0"/>
              <a:t>Tugas</a:t>
            </a:r>
            <a:r>
              <a:rPr lang="en-US" sz="3200" dirty="0" smtClean="0"/>
              <a:t> </a:t>
            </a:r>
            <a:r>
              <a:rPr lang="en-US" sz="3200" dirty="0" err="1" smtClean="0"/>
              <a:t>Akhir</a:t>
            </a:r>
            <a:r>
              <a:rPr lang="en-US" sz="3200" dirty="0" smtClean="0"/>
              <a:t> </a:t>
            </a:r>
            <a:r>
              <a:rPr lang="en-US" sz="3200" dirty="0"/>
              <a:t>(PSTA) -  </a:t>
            </a:r>
            <a:r>
              <a:rPr lang="en-US" sz="3200" dirty="0" err="1"/>
              <a:t>kurikulum</a:t>
            </a:r>
            <a:r>
              <a:rPr lang="en-US" sz="3200" dirty="0"/>
              <a:t> 2016 </a:t>
            </a:r>
            <a:endParaRPr lang="en-ID" sz="32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7803F76-FA60-4398-8A51-C387915FC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8720" y="1950551"/>
            <a:ext cx="4160520" cy="451684"/>
          </a:xfrm>
        </p:spPr>
        <p:txBody>
          <a:bodyPr>
            <a:normAutofit/>
          </a:bodyPr>
          <a:lstStyle/>
          <a:p>
            <a:r>
              <a:rPr lang="en-US" b="1" dirty="0" err="1"/>
              <a:t>Syarat</a:t>
            </a:r>
            <a:r>
              <a:rPr lang="en-US" b="1" dirty="0"/>
              <a:t> </a:t>
            </a:r>
            <a:r>
              <a:rPr lang="en-US" b="1" dirty="0" err="1"/>
              <a:t>Pengambilan</a:t>
            </a:r>
            <a:endParaRPr lang="en-ID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A104724-928C-4BD0-80C4-092FDE527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88720" y="2579846"/>
            <a:ext cx="4160520" cy="1413941"/>
          </a:xfrm>
        </p:spPr>
        <p:txBody>
          <a:bodyPr/>
          <a:lstStyle/>
          <a:p>
            <a:r>
              <a:rPr lang="en-US" dirty="0"/>
              <a:t>Lulus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matakuliah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semester 6 (114 </a:t>
            </a:r>
            <a:r>
              <a:rPr lang="en-US" dirty="0" err="1"/>
              <a:t>sks</a:t>
            </a:r>
            <a:r>
              <a:rPr lang="en-US" dirty="0"/>
              <a:t>)</a:t>
            </a:r>
          </a:p>
          <a:p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dgn</a:t>
            </a:r>
            <a:r>
              <a:rPr lang="en-US" dirty="0"/>
              <a:t> MK PSTA </a:t>
            </a:r>
          </a:p>
          <a:p>
            <a:endParaRPr lang="en-ID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160B17C-AD8A-4BE5-9FD8-489C7C2DD1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7281" y="1950551"/>
            <a:ext cx="4160520" cy="451684"/>
          </a:xfrm>
        </p:spPr>
        <p:txBody>
          <a:bodyPr>
            <a:normAutofit/>
          </a:bodyPr>
          <a:lstStyle/>
          <a:p>
            <a:r>
              <a:rPr lang="en-US" b="1" dirty="0" err="1"/>
              <a:t>Teknis</a:t>
            </a:r>
            <a:r>
              <a:rPr lang="en-US" b="1" dirty="0"/>
              <a:t> </a:t>
            </a:r>
            <a:r>
              <a:rPr lang="en-US" b="1" dirty="0" err="1"/>
              <a:t>Pelaksanaan</a:t>
            </a:r>
            <a:endParaRPr lang="en-ID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B8B95FD-CBD4-46FD-BD70-3FC71C1640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7281" y="2574821"/>
            <a:ext cx="5427667" cy="3695349"/>
          </a:xfrm>
        </p:spPr>
        <p:txBody>
          <a:bodyPr/>
          <a:lstStyle/>
          <a:p>
            <a:r>
              <a:rPr lang="en-US" dirty="0" err="1"/>
              <a:t>Mengambil</a:t>
            </a:r>
            <a:r>
              <a:rPr lang="en-US" dirty="0"/>
              <a:t> MK </a:t>
            </a:r>
            <a:r>
              <a:rPr lang="en-US" dirty="0" smtClean="0"/>
              <a:t>Proposal &amp; Seminar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perwalian</a:t>
            </a:r>
            <a:endParaRPr lang="en-US" dirty="0"/>
          </a:p>
          <a:p>
            <a:r>
              <a:rPr lang="en-US" dirty="0" err="1" smtClean="0"/>
              <a:t>Pertemuan</a:t>
            </a:r>
            <a:r>
              <a:rPr lang="en-US" dirty="0" smtClean="0"/>
              <a:t> 1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err="1" smtClean="0">
                <a:sym typeface="Wingdings" panose="05000000000000000000" pitchFamily="2" charset="2"/>
              </a:rPr>
              <a:t>kelas</a:t>
            </a:r>
            <a:r>
              <a:rPr lang="en-US" dirty="0" smtClean="0">
                <a:sym typeface="Wingdings" panose="05000000000000000000" pitchFamily="2" charset="2"/>
              </a:rPr>
              <a:t> miracle</a:t>
            </a:r>
          </a:p>
          <a:p>
            <a:r>
              <a:rPr lang="en-US" dirty="0" err="1" smtClean="0">
                <a:sym typeface="Wingdings" panose="05000000000000000000" pitchFamily="2" charset="2"/>
              </a:rPr>
              <a:t>Pertemuan</a:t>
            </a:r>
            <a:r>
              <a:rPr lang="en-US" dirty="0" smtClean="0">
                <a:sym typeface="Wingdings" panose="05000000000000000000" pitchFamily="2" charset="2"/>
              </a:rPr>
              <a:t> 2 </a:t>
            </a:r>
            <a:r>
              <a:rPr lang="en-US" dirty="0" err="1" smtClean="0">
                <a:sym typeface="Wingdings" panose="05000000000000000000" pitchFamily="2" charset="2"/>
              </a:rPr>
              <a:t>sd</a:t>
            </a:r>
            <a:r>
              <a:rPr lang="en-US" dirty="0" smtClean="0">
                <a:sym typeface="Wingdings" panose="05000000000000000000" pitchFamily="2" charset="2"/>
              </a:rPr>
              <a:t> 16  </a:t>
            </a:r>
            <a:r>
              <a:rPr lang="en-US" dirty="0" err="1" smtClean="0">
                <a:sym typeface="Wingdings" panose="05000000000000000000" pitchFamily="2" charset="2"/>
              </a:rPr>
              <a:t>kelas</a:t>
            </a:r>
            <a:r>
              <a:rPr lang="en-US" dirty="0" smtClean="0">
                <a:sym typeface="Wingdings" panose="05000000000000000000" pitchFamily="2" charset="2"/>
              </a:rPr>
              <a:t> / </a:t>
            </a:r>
            <a:r>
              <a:rPr lang="en-US" dirty="0" err="1" smtClean="0">
                <a:sym typeface="Wingdings" panose="05000000000000000000" pitchFamily="2" charset="2"/>
              </a:rPr>
              <a:t>ruang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dosen</a:t>
            </a:r>
            <a:endParaRPr lang="en-US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  </a:t>
            </a:r>
            <a:r>
              <a:rPr lang="en-US" dirty="0" err="1" smtClean="0">
                <a:sym typeface="Wingdings" panose="05000000000000000000" pitchFamily="2" charset="2"/>
              </a:rPr>
              <a:t>Apabila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 err="1" smtClean="0">
                <a:sym typeface="Wingdings" panose="05000000000000000000" pitchFamily="2" charset="2"/>
              </a:rPr>
              <a:t>dilakukan</a:t>
            </a:r>
            <a:r>
              <a:rPr lang="en-US" dirty="0" smtClean="0">
                <a:sym typeface="Wingdings" panose="05000000000000000000" pitchFamily="2" charset="2"/>
              </a:rPr>
              <a:t> di </a:t>
            </a:r>
            <a:r>
              <a:rPr lang="en-US" dirty="0" err="1" smtClean="0">
                <a:sym typeface="Wingdings" panose="05000000000000000000" pitchFamily="2" charset="2"/>
              </a:rPr>
              <a:t>kelas</a:t>
            </a:r>
            <a:r>
              <a:rPr lang="en-US" dirty="0" smtClean="0">
                <a:sym typeface="Wingdings" panose="05000000000000000000" pitchFamily="2" charset="2"/>
              </a:rPr>
              <a:t> :</a:t>
            </a:r>
          </a:p>
          <a:p>
            <a:pPr marL="0" indent="0">
              <a:buNone/>
            </a:pPr>
            <a:endParaRPr lang="en-ID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184702"/>
              </p:ext>
            </p:extLst>
          </p:nvPr>
        </p:nvGraphicFramePr>
        <p:xfrm>
          <a:off x="6578962" y="4618537"/>
          <a:ext cx="5099231" cy="1651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0241">
                  <a:extLst>
                    <a:ext uri="{9D8B030D-6E8A-4147-A177-3AD203B41FA5}">
                      <a16:colId xmlns:a16="http://schemas.microsoft.com/office/drawing/2014/main" val="916871416"/>
                    </a:ext>
                  </a:extLst>
                </a:gridCol>
                <a:gridCol w="2358990">
                  <a:extLst>
                    <a:ext uri="{9D8B030D-6E8A-4147-A177-3AD203B41FA5}">
                      <a16:colId xmlns:a16="http://schemas.microsoft.com/office/drawing/2014/main" val="1014096140"/>
                    </a:ext>
                  </a:extLst>
                </a:gridCol>
              </a:tblGrid>
              <a:tr h="2664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effectLst/>
                        </a:rPr>
                        <a:t>Kelompok</a:t>
                      </a:r>
                      <a:r>
                        <a:rPr lang="en-US" sz="1600" b="1" u="none" strike="noStrike" dirty="0">
                          <a:effectLst/>
                        </a:rPr>
                        <a:t> </a:t>
                      </a:r>
                      <a:r>
                        <a:rPr lang="en-US" sz="1600" b="1" u="none" strike="noStrike" dirty="0" err="1">
                          <a:effectLst/>
                        </a:rPr>
                        <a:t>Keilmuan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err="1">
                          <a:effectLst/>
                        </a:rPr>
                        <a:t>Tempat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804193"/>
                  </a:ext>
                </a:extLst>
              </a:tr>
              <a:tr h="277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KK 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5304 &amp; 5305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3746389"/>
                  </a:ext>
                </a:extLst>
              </a:tr>
              <a:tr h="277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KK 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Dago 9 &amp; Dago 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4141686"/>
                  </a:ext>
                </a:extLst>
              </a:tr>
              <a:tr h="277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KK 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5306, 5307 &amp; 4417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3257457"/>
                  </a:ext>
                </a:extLst>
              </a:tr>
              <a:tr h="277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KK 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5404, 5405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9362183"/>
                  </a:ext>
                </a:extLst>
              </a:tr>
              <a:tr h="27703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KK 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5406, 5407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5432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481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28368AC-0EA9-4975-B071-9F306BBBF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55" y="1"/>
            <a:ext cx="11861074" cy="838074"/>
          </a:xfrm>
        </p:spPr>
        <p:txBody>
          <a:bodyPr>
            <a:noAutofit/>
          </a:bodyPr>
          <a:lstStyle/>
          <a:p>
            <a:r>
              <a:rPr lang="en-US" sz="3000" b="1" dirty="0" err="1"/>
              <a:t>Materi</a:t>
            </a:r>
            <a:r>
              <a:rPr lang="en-US" sz="3000" b="1" dirty="0"/>
              <a:t> MK </a:t>
            </a:r>
            <a:r>
              <a:rPr lang="en-US" sz="3000" b="1" dirty="0" smtClean="0"/>
              <a:t>Proposal &amp; Seminar </a:t>
            </a:r>
            <a:r>
              <a:rPr lang="en-US" sz="3000" b="1" dirty="0" err="1" smtClean="0"/>
              <a:t>Tugas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Akhir</a:t>
            </a:r>
            <a:r>
              <a:rPr lang="en-US" sz="3000" b="1" dirty="0"/>
              <a:t>  </a:t>
            </a:r>
            <a:r>
              <a:rPr lang="en-US" sz="3000" b="1" dirty="0" smtClean="0"/>
              <a:t/>
            </a:r>
            <a:br>
              <a:rPr lang="en-US" sz="3000" b="1" dirty="0" smtClean="0"/>
            </a:br>
            <a:r>
              <a:rPr lang="en-US" sz="3000" b="1" dirty="0" smtClean="0"/>
              <a:t>(</a:t>
            </a:r>
            <a:r>
              <a:rPr lang="en-US" sz="3000" b="1" dirty="0" err="1" smtClean="0"/>
              <a:t>Kurikulum</a:t>
            </a:r>
            <a:r>
              <a:rPr lang="en-US" sz="3000" b="1" dirty="0" smtClean="0"/>
              <a:t> 2010 </a:t>
            </a:r>
            <a:r>
              <a:rPr lang="en-US" sz="3000" b="1" dirty="0" err="1" smtClean="0"/>
              <a:t>dan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Kurikulum</a:t>
            </a:r>
            <a:r>
              <a:rPr lang="en-US" sz="3000" b="1" dirty="0" smtClean="0"/>
              <a:t> 2016)</a:t>
            </a:r>
            <a:endParaRPr lang="en-ID" sz="3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221617" y="732394"/>
            <a:ext cx="11861980" cy="481981"/>
          </a:xfrm>
        </p:spPr>
        <p:txBody>
          <a:bodyPr/>
          <a:lstStyle/>
          <a:p>
            <a:r>
              <a:rPr lang="en-US" b="1" dirty="0" err="1" smtClean="0"/>
              <a:t>Tanggal</a:t>
            </a:r>
            <a:r>
              <a:rPr lang="en-US" b="1" dirty="0" smtClean="0"/>
              <a:t> –</a:t>
            </a:r>
            <a:r>
              <a:rPr lang="en-US" b="1" dirty="0" err="1" smtClean="0"/>
              <a:t>tanggal</a:t>
            </a:r>
            <a:r>
              <a:rPr lang="en-US" b="1" dirty="0" smtClean="0"/>
              <a:t> </a:t>
            </a:r>
            <a:r>
              <a:rPr lang="en-US" b="1" dirty="0" err="1" smtClean="0"/>
              <a:t>penting</a:t>
            </a:r>
            <a:r>
              <a:rPr lang="en-US" b="1" dirty="0" smtClean="0"/>
              <a:t> proposal </a:t>
            </a:r>
            <a:r>
              <a:rPr lang="en-US" b="1" dirty="0" err="1" smtClean="0"/>
              <a:t>dan</a:t>
            </a:r>
            <a:r>
              <a:rPr lang="en-US" b="1" dirty="0" smtClean="0"/>
              <a:t> seminar </a:t>
            </a:r>
            <a:r>
              <a:rPr lang="en-US" b="1" dirty="0" err="1" smtClean="0"/>
              <a:t>tugas</a:t>
            </a:r>
            <a:r>
              <a:rPr lang="en-US" b="1" dirty="0" smtClean="0"/>
              <a:t> </a:t>
            </a:r>
            <a:r>
              <a:rPr lang="en-US" b="1" dirty="0" err="1" smtClean="0"/>
              <a:t>akhir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15028946"/>
              </p:ext>
            </p:extLst>
          </p:nvPr>
        </p:nvGraphicFramePr>
        <p:xfrm>
          <a:off x="247290" y="1190489"/>
          <a:ext cx="11770539" cy="5248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853">
                  <a:extLst>
                    <a:ext uri="{9D8B030D-6E8A-4147-A177-3AD203B41FA5}">
                      <a16:colId xmlns:a16="http://schemas.microsoft.com/office/drawing/2014/main" val="553897199"/>
                    </a:ext>
                  </a:extLst>
                </a:gridCol>
                <a:gridCol w="1567543">
                  <a:extLst>
                    <a:ext uri="{9D8B030D-6E8A-4147-A177-3AD203B41FA5}">
                      <a16:colId xmlns:a16="http://schemas.microsoft.com/office/drawing/2014/main" val="82956359"/>
                    </a:ext>
                  </a:extLst>
                </a:gridCol>
                <a:gridCol w="2109814">
                  <a:extLst>
                    <a:ext uri="{9D8B030D-6E8A-4147-A177-3AD203B41FA5}">
                      <a16:colId xmlns:a16="http://schemas.microsoft.com/office/drawing/2014/main" val="2213511526"/>
                    </a:ext>
                  </a:extLst>
                </a:gridCol>
                <a:gridCol w="7687329">
                  <a:extLst>
                    <a:ext uri="{9D8B030D-6E8A-4147-A177-3AD203B41FA5}">
                      <a16:colId xmlns:a16="http://schemas.microsoft.com/office/drawing/2014/main" val="3379353832"/>
                    </a:ext>
                  </a:extLst>
                </a:gridCol>
              </a:tblGrid>
              <a:tr h="429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Tanggal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Pertemuan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Materi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87695341"/>
                  </a:ext>
                </a:extLst>
              </a:tr>
              <a:tr h="429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14 Maret 2020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Pertemuan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 Ke-1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Pengenalan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MK PSTA -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</a:rPr>
                        <a:t>Kaprodi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6191380"/>
                  </a:ext>
                </a:extLst>
              </a:tr>
              <a:tr h="7570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21 Maret 2020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Pertemuan Ke-2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Input Data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Peserta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PSTA (Hari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Selasa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tanggal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17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Maret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2020 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Pukul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08.00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Rabu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Tanggal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18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Maret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2020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Pukul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08.00) –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Mahasiswa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Menyusun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proposal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skripsi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Mahasiswa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99884750"/>
                  </a:ext>
                </a:extLst>
              </a:tr>
              <a:tr h="35397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Maret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Ke-3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Plotting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peserta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PSTA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masing-masing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Dosen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Pengampu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Koordinator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KK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Bagian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Proposal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55295064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25 April 2020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Ke-4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Ke-7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Review Proposal 1 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beserta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data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</a:rPr>
                        <a:t>penelitian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-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Tim KK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98964486"/>
                  </a:ext>
                </a:extLst>
              </a:tr>
              <a:tr h="4355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Ke-8 </a:t>
                      </a: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Proses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Perubahan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Tema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Baru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Bagi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Mahasiswa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yang proposal 1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ditolak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Boleh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di KK yang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sama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boleh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pindah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KK)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dan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Pembuatan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Proposal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Baru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–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Mahasiswa</a:t>
                      </a:r>
                      <a:endParaRPr lang="en-US" sz="1400" dirty="0" smtClean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Input Data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Peserta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PSTA yang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ditolak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di review proposal 1 -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Mahasiswa</a:t>
                      </a:r>
                      <a:endParaRPr lang="en-US" sz="1400" dirty="0" smtClean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6741501"/>
                  </a:ext>
                </a:extLst>
              </a:tr>
              <a:tr h="3785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Ke-9</a:t>
                      </a: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Rekap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Data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Peserta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PSTA Yang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Baru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di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Masing-Masing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KK –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Koordinator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KK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dan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Bagian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Proposal</a:t>
                      </a:r>
                      <a:endParaRPr lang="en-US" sz="1400" dirty="0" smtClean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05353585"/>
                  </a:ext>
                </a:extLst>
              </a:tr>
              <a:tr h="61045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April 2020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Ke-10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Ke-14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Lanjut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Review Proposal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1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beserta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data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penelitian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dan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Review Proposal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Baru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beserta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data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penelitian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-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Tim KK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93233699"/>
                  </a:ext>
                </a:extLst>
              </a:tr>
              <a:tr h="10888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Juli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Agustus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2020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Pertemuan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Ke-15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- 16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9750" marR="69750" marT="34875" marB="34875" anchor="ctr"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(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Sidang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Pleno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)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Dalam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KK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membahas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masukan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yg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diperlukan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untuk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proposal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akhir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– Tim KK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Penentuan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Proposal yang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ditolak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dan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diterima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– Tim KK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Pemberian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Nilai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Matakuliah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PSTA – Tim KK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Peserta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PSTA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menginputkan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Nama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Calon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Pembimbing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Tanggal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Input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menyusul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) -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Mahasiswa</a:t>
                      </a:r>
                      <a:endParaRPr lang="en-US" sz="1400" baseline="0" dirty="0" smtClean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Pembagian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kuota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mahasiswa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bimbingan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jika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diperlukan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) – Tim KK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dan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Bagian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Proposal</a:t>
                      </a:r>
                      <a:endParaRPr lang="en-US" sz="1400" dirty="0" smtClean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97606823"/>
                  </a:ext>
                </a:extLst>
              </a:tr>
            </a:tbl>
          </a:graphicData>
        </a:graphic>
      </p:graphicFrame>
      <p:sp>
        <p:nvSpPr>
          <p:cNvPr id="6" name="Content Placeholder 11">
            <a:extLst>
              <a:ext uri="{FF2B5EF4-FFF2-40B4-BE49-F238E27FC236}">
                <a16:creationId xmlns:a16="http://schemas.microsoft.com/office/drawing/2014/main" id="{08A7DF03-E5C7-4880-A007-A7E3970ED1A7}"/>
              </a:ext>
            </a:extLst>
          </p:cNvPr>
          <p:cNvSpPr txBox="1">
            <a:spLocks/>
          </p:cNvSpPr>
          <p:nvPr/>
        </p:nvSpPr>
        <p:spPr>
          <a:xfrm>
            <a:off x="247290" y="6476560"/>
            <a:ext cx="11000738" cy="5181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KK : </a:t>
            </a:r>
            <a:r>
              <a:rPr lang="en-US" b="1" dirty="0" err="1" smtClean="0">
                <a:solidFill>
                  <a:schemeClr val="tx1"/>
                </a:solidFill>
              </a:rPr>
              <a:t>Kelompok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Keahlian</a:t>
            </a:r>
            <a:endParaRPr lang="en-US" dirty="0" smtClean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847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1" y="104504"/>
            <a:ext cx="11064240" cy="483325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Mekanisme</a:t>
            </a:r>
            <a:r>
              <a:rPr lang="en-US" sz="3200" dirty="0" smtClean="0"/>
              <a:t> Review Proposal </a:t>
            </a:r>
            <a:r>
              <a:rPr lang="en-US" sz="3200" b="1" dirty="0" smtClean="0"/>
              <a:t>(</a:t>
            </a:r>
            <a:r>
              <a:rPr lang="en-US" sz="3200" b="1" dirty="0" err="1" smtClean="0"/>
              <a:t>Kurikulum</a:t>
            </a:r>
            <a:r>
              <a:rPr lang="en-US" sz="3200" b="1" dirty="0" smtClean="0"/>
              <a:t> 2010 </a:t>
            </a:r>
            <a:r>
              <a:rPr lang="en-US" sz="3200" b="1" dirty="0" err="1" smtClean="0"/>
              <a:t>dan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Kurikulum</a:t>
            </a:r>
            <a:r>
              <a:rPr lang="en-US" sz="3200" b="1" dirty="0" smtClean="0"/>
              <a:t> 2016)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326571" y="6410325"/>
            <a:ext cx="7263584" cy="447675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KK : </a:t>
            </a:r>
            <a:r>
              <a:rPr lang="en-US" sz="1600" b="1" dirty="0" err="1" smtClean="0">
                <a:solidFill>
                  <a:schemeClr val="bg1"/>
                </a:solidFill>
              </a:rPr>
              <a:t>Kelompok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Keilmuan</a:t>
            </a:r>
            <a:endParaRPr lang="en-US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333B131A-61B9-44C7-AF68-222C901495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54464"/>
              </p:ext>
            </p:extLst>
          </p:nvPr>
        </p:nvGraphicFramePr>
        <p:xfrm>
          <a:off x="91441" y="509453"/>
          <a:ext cx="11991702" cy="62153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485">
                  <a:extLst>
                    <a:ext uri="{9D8B030D-6E8A-4147-A177-3AD203B41FA5}">
                      <a16:colId xmlns:a16="http://schemas.microsoft.com/office/drawing/2014/main" val="2868848510"/>
                    </a:ext>
                  </a:extLst>
                </a:gridCol>
                <a:gridCol w="11267217">
                  <a:extLst>
                    <a:ext uri="{9D8B030D-6E8A-4147-A177-3AD203B41FA5}">
                      <a16:colId xmlns:a16="http://schemas.microsoft.com/office/drawing/2014/main" val="3031122054"/>
                    </a:ext>
                  </a:extLst>
                </a:gridCol>
              </a:tblGrid>
              <a:tr h="289706">
                <a:tc>
                  <a:txBody>
                    <a:bodyPr/>
                    <a:lstStyle/>
                    <a:p>
                      <a:pPr algn="ctr"/>
                      <a:r>
                        <a:rPr lang="en-US" sz="1300"/>
                        <a:t>Minggu </a:t>
                      </a:r>
                      <a:endParaRPr lang="en-ID" sz="1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err="1"/>
                        <a:t>Kegiatan</a:t>
                      </a:r>
                      <a:r>
                        <a:rPr lang="en-US" sz="1300" dirty="0"/>
                        <a:t> </a:t>
                      </a:r>
                      <a:endParaRPr lang="en-ID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221843"/>
                  </a:ext>
                </a:extLst>
              </a:tr>
              <a:tr h="289706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ID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Sosialisasi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Matakuliah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Proposal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Seminar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Tugas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Akhir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(PSTA)</a:t>
                      </a:r>
                      <a:endParaRPr lang="en-ID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3262103"/>
                  </a:ext>
                </a:extLst>
              </a:tr>
              <a:tr h="492499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ID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err="1">
                          <a:solidFill>
                            <a:schemeClr val="tx1"/>
                          </a:solidFill>
                        </a:rPr>
                        <a:t>Menyusun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proposal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</a:rPr>
                        <a:t>skripsi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Input Data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Peserta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PSTA (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Selasa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17/3/2020 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pukul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08.00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sd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Rabu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18/3/2020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pukul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08.00)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jika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melebihin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batas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waktu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ditentukan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maka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mhs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dianggap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mengikuti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matkul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PSTA.</a:t>
                      </a:r>
                      <a:endParaRPr lang="en-ID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793044"/>
                  </a:ext>
                </a:extLst>
              </a:tr>
              <a:tr h="898087">
                <a:tc>
                  <a:txBody>
                    <a:bodyPr/>
                    <a:lstStyle/>
                    <a:p>
                      <a:pPr algn="ctr"/>
                      <a:r>
                        <a:rPr lang="en-ID" sz="1300" dirty="0" smtClean="0">
                          <a:solidFill>
                            <a:schemeClr val="tx1"/>
                          </a:solidFill>
                        </a:rPr>
                        <a:t>3 </a:t>
                      </a:r>
                      <a:endParaRPr lang="en-ID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Bagian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Proposal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membagikan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data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peserta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PSTA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berdasarkan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KK yang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dipilih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oleh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mahs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koordinator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masing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masing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KK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Koordinator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KK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mengisi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daftar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dosen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pengampu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di data PSTA yang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telah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di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bagikan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oleh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bagian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proposal (3 Hari)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Koordinator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KK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menyerahkan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daftar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dosen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pengampu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bagian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proposal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Bagian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proposal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memberikan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pengumungan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daftar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mhs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beserta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Dosen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Pengampu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berdasarkan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rekomendasi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dari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koordinator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KK.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092383"/>
                  </a:ext>
                </a:extLst>
              </a:tr>
              <a:tr h="1049174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4 – 7</a:t>
                      </a:r>
                      <a:endParaRPr lang="en-ID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err="1">
                          <a:solidFill>
                            <a:schemeClr val="tx1"/>
                          </a:solidFill>
                        </a:rPr>
                        <a:t>Mahasiswa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</a:rPr>
                        <a:t>masuk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di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</a:rPr>
                        <a:t>kelas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KK /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Ruang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Dosen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Sesuai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Ketentuan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Masing-masing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KK) </a:t>
                      </a:r>
                      <a:r>
                        <a:rPr lang="en-US" sz="1300" dirty="0" err="1">
                          <a:solidFill>
                            <a:schemeClr val="tx1"/>
                          </a:solidFill>
                        </a:rPr>
                        <a:t>sesuai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 proposal </a:t>
                      </a:r>
                      <a:endParaRPr lang="en-US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Mahasiswa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menyiapakn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data-data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penelitiannya</a:t>
                      </a:r>
                      <a:endParaRPr lang="en-US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Masing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masing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anggota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KK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Melakukan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review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terhadap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proposal yang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masuk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Jika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setelah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4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pertemuan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proposal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dinilai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ada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kemajuan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signifikan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maka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mahasiwa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diberi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kesempatan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mengganti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tema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boleh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di KK yang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sama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boleh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pindah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KK.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Proposal yang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lolos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direview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diperbaiki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535"/>
                  </a:ext>
                </a:extLst>
              </a:tr>
              <a:tr h="664969">
                <a:tc>
                  <a:txBody>
                    <a:bodyPr/>
                    <a:lstStyle/>
                    <a:p>
                      <a:pPr algn="ctr"/>
                      <a:r>
                        <a:rPr lang="en-ID" sz="13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ID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Proses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Perubahan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Tema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Baru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Bagi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Mahasiswa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yang proposal 1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ditolak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Boleh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di KK yang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sama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boleh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pindah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KK)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disertai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dengan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bukti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surat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penolakan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dan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bukti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review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dari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proposal yang lama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dan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Pembuatan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Proposal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Baru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–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Mahasiswa</a:t>
                      </a:r>
                      <a:endParaRPr lang="en-US" sz="1300" dirty="0" smtClean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  <a:p>
                      <a:pPr marL="285750" marR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Input Data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Peserta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PSTA yang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ditolak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di review proposal 1 -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Mahasiswa</a:t>
                      </a:r>
                      <a:endParaRPr lang="en-US" sz="1300" dirty="0" smtClean="0">
                        <a:solidFill>
                          <a:schemeClr val="tx1"/>
                        </a:solidFill>
                        <a:sym typeface="Wingdings" panose="05000000000000000000" pitchFamily="2" charset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0613308"/>
                  </a:ext>
                </a:extLst>
              </a:tr>
              <a:tr h="313399">
                <a:tc>
                  <a:txBody>
                    <a:bodyPr/>
                    <a:lstStyle/>
                    <a:p>
                      <a:pPr algn="ctr"/>
                      <a:r>
                        <a:rPr lang="en-ID" sz="1300" baseline="0" dirty="0" smtClean="0">
                          <a:solidFill>
                            <a:schemeClr val="tx1"/>
                          </a:solidFill>
                        </a:rPr>
                        <a:t>9 </a:t>
                      </a:r>
                      <a:endParaRPr lang="en-ID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Bagian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proposal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merekap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data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peserta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PSTA  yang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proposalnya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ditolak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di review proposal 1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menyerahkannya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masing-masing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KK</a:t>
                      </a:r>
                      <a:endParaRPr lang="en-US" sz="13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593255"/>
                  </a:ext>
                </a:extLst>
              </a:tr>
              <a:tr h="492499">
                <a:tc>
                  <a:txBody>
                    <a:bodyPr/>
                    <a:lstStyle/>
                    <a:p>
                      <a:pPr algn="ctr"/>
                      <a:r>
                        <a:rPr lang="en-ID" sz="1300" dirty="0" smtClean="0">
                          <a:solidFill>
                            <a:schemeClr val="tx1"/>
                          </a:solidFill>
                        </a:rPr>
                        <a:t>10 – 14 </a:t>
                      </a:r>
                      <a:endParaRPr lang="en-ID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Tim KK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melanjutkan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review proposal yang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diperbaiki</a:t>
                      </a:r>
                      <a:endParaRPr lang="en-US" sz="13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Tim KK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melakukan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review proposal yang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ganti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tema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Mahasiswa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menyiapka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data-data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penelitiannya</a:t>
                      </a:r>
                      <a:endParaRPr lang="en-ID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692850"/>
                  </a:ext>
                </a:extLst>
              </a:tr>
              <a:tr h="12435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15 – 16 </a:t>
                      </a:r>
                      <a:endParaRPr lang="en-ID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ID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Masing-masing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KK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melakukan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sidang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pleno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menentukan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hasil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akhir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masukan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penting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proposal yang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masuk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catatan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kekurangan2 proposal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untuk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dosen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pembimbing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, proposal yang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ditolak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diterima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jika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</a:rPr>
                        <a:t>ada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memberikan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nilai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akhir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300" baseline="0" dirty="0" err="1" smtClean="0">
                          <a:solidFill>
                            <a:schemeClr val="tx1"/>
                          </a:solidFill>
                        </a:rPr>
                        <a:t>Peserta</a:t>
                      </a:r>
                      <a:r>
                        <a:rPr lang="en-US" sz="1300" baseline="0" dirty="0" smtClean="0">
                          <a:solidFill>
                            <a:schemeClr val="tx1"/>
                          </a:solidFill>
                        </a:rPr>
                        <a:t> PSTA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menginputkan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Nama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Calon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Pembimbing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(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Tanggal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 Input </a:t>
                      </a:r>
                      <a:r>
                        <a:rPr lang="en-US" sz="1200" baseline="0" dirty="0" err="1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menyusul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) </a:t>
                      </a:r>
                      <a:endParaRPr lang="en-US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D" sz="1300" dirty="0" err="1" smtClean="0">
                          <a:solidFill>
                            <a:schemeClr val="tx1"/>
                          </a:solidFill>
                        </a:rPr>
                        <a:t>Bagian</a:t>
                      </a:r>
                      <a:r>
                        <a:rPr lang="en-ID" sz="1300" dirty="0" smtClean="0">
                          <a:solidFill>
                            <a:schemeClr val="tx1"/>
                          </a:solidFill>
                        </a:rPr>
                        <a:t> proposal </a:t>
                      </a:r>
                      <a:r>
                        <a:rPr lang="en-ID" sz="1300" dirty="0" err="1" smtClean="0">
                          <a:solidFill>
                            <a:schemeClr val="tx1"/>
                          </a:solidFill>
                        </a:rPr>
                        <a:t>melakukan</a:t>
                      </a:r>
                      <a:r>
                        <a:rPr lang="en-ID" sz="13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1300" dirty="0" err="1" smtClean="0">
                          <a:solidFill>
                            <a:schemeClr val="tx1"/>
                          </a:solidFill>
                        </a:rPr>
                        <a:t>validasi</a:t>
                      </a:r>
                      <a:r>
                        <a:rPr lang="en-ID" sz="1300" baseline="0" dirty="0" smtClean="0">
                          <a:solidFill>
                            <a:schemeClr val="tx1"/>
                          </a:solidFill>
                        </a:rPr>
                        <a:t> data </a:t>
                      </a:r>
                      <a:r>
                        <a:rPr lang="en-ID" sz="1300" baseline="0" dirty="0" err="1" smtClean="0">
                          <a:solidFill>
                            <a:schemeClr val="tx1"/>
                          </a:solidFill>
                        </a:rPr>
                        <a:t>peserta</a:t>
                      </a:r>
                      <a:r>
                        <a:rPr lang="en-ID" sz="1300" baseline="0" dirty="0" smtClean="0">
                          <a:solidFill>
                            <a:schemeClr val="tx1"/>
                          </a:solidFill>
                        </a:rPr>
                        <a:t> PSTA </a:t>
                      </a:r>
                      <a:r>
                        <a:rPr lang="en-ID" sz="1300" baseline="0" dirty="0" err="1" smtClean="0">
                          <a:solidFill>
                            <a:schemeClr val="tx1"/>
                          </a:solidFill>
                        </a:rPr>
                        <a:t>ke</a:t>
                      </a:r>
                      <a:r>
                        <a:rPr lang="en-ID" sz="1300" baseline="0" dirty="0" smtClean="0">
                          <a:solidFill>
                            <a:schemeClr val="tx1"/>
                          </a:solidFill>
                        </a:rPr>
                        <a:t> system </a:t>
                      </a:r>
                      <a:r>
                        <a:rPr lang="en-ID" sz="1300" baseline="0" dirty="0" err="1" smtClean="0">
                          <a:solidFill>
                            <a:schemeClr val="tx1"/>
                          </a:solidFill>
                        </a:rPr>
                        <a:t>berdasarkan</a:t>
                      </a:r>
                      <a:r>
                        <a:rPr lang="en-ID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1300" baseline="0" dirty="0" err="1" smtClean="0">
                          <a:solidFill>
                            <a:schemeClr val="tx1"/>
                          </a:solidFill>
                        </a:rPr>
                        <a:t>rekomendasi</a:t>
                      </a:r>
                      <a:r>
                        <a:rPr lang="en-ID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1300" baseline="0" dirty="0" err="1" smtClean="0">
                          <a:solidFill>
                            <a:schemeClr val="tx1"/>
                          </a:solidFill>
                        </a:rPr>
                        <a:t>dari</a:t>
                      </a:r>
                      <a:r>
                        <a:rPr lang="en-ID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1300" baseline="0" dirty="0" err="1" smtClean="0">
                          <a:solidFill>
                            <a:schemeClr val="tx1"/>
                          </a:solidFill>
                        </a:rPr>
                        <a:t>Koordinator</a:t>
                      </a:r>
                      <a:r>
                        <a:rPr lang="en-ID" sz="1300" baseline="0" dirty="0" smtClean="0">
                          <a:solidFill>
                            <a:schemeClr val="tx1"/>
                          </a:solidFill>
                        </a:rPr>
                        <a:t> KK (3 Hari)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D" sz="1300" baseline="0" dirty="0" err="1" smtClean="0">
                          <a:solidFill>
                            <a:schemeClr val="tx1"/>
                          </a:solidFill>
                        </a:rPr>
                        <a:t>Pengumuman</a:t>
                      </a:r>
                      <a:r>
                        <a:rPr lang="en-ID" sz="1300" baseline="0" dirty="0" smtClean="0">
                          <a:solidFill>
                            <a:schemeClr val="tx1"/>
                          </a:solidFill>
                        </a:rPr>
                        <a:t> Proposal yang </a:t>
                      </a:r>
                      <a:r>
                        <a:rPr lang="en-ID" sz="1300" baseline="0" dirty="0" err="1" smtClean="0">
                          <a:solidFill>
                            <a:schemeClr val="tx1"/>
                          </a:solidFill>
                        </a:rPr>
                        <a:t>diterima</a:t>
                      </a:r>
                      <a:r>
                        <a:rPr lang="en-ID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1300" baseline="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ID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1300" baseline="0" dirty="0" err="1" smtClean="0">
                          <a:solidFill>
                            <a:schemeClr val="tx1"/>
                          </a:solidFill>
                        </a:rPr>
                        <a:t>ditolak</a:t>
                      </a:r>
                      <a:r>
                        <a:rPr lang="en-ID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1300" baseline="0" dirty="0" err="1" smtClean="0">
                          <a:solidFill>
                            <a:schemeClr val="tx1"/>
                          </a:solidFill>
                        </a:rPr>
                        <a:t>beserta</a:t>
                      </a:r>
                      <a:r>
                        <a:rPr lang="en-ID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1300" baseline="0" dirty="0" err="1" smtClean="0">
                          <a:solidFill>
                            <a:schemeClr val="tx1"/>
                          </a:solidFill>
                        </a:rPr>
                        <a:t>dosen</a:t>
                      </a:r>
                      <a:r>
                        <a:rPr lang="en-ID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1300" baseline="0" dirty="0" err="1" smtClean="0">
                          <a:solidFill>
                            <a:schemeClr val="tx1"/>
                          </a:solidFill>
                        </a:rPr>
                        <a:t>pembimbing</a:t>
                      </a:r>
                      <a:r>
                        <a:rPr lang="en-ID" sz="13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ID" sz="1300" baseline="0" dirty="0" err="1" smtClean="0">
                          <a:solidFill>
                            <a:schemeClr val="tx1"/>
                          </a:solidFill>
                        </a:rPr>
                        <a:t>Bagian</a:t>
                      </a:r>
                      <a:r>
                        <a:rPr lang="en-ID" sz="1300" baseline="0" dirty="0" smtClean="0">
                          <a:solidFill>
                            <a:schemeClr val="tx1"/>
                          </a:solidFill>
                        </a:rPr>
                        <a:t> proposal </a:t>
                      </a:r>
                      <a:r>
                        <a:rPr lang="en-ID" sz="1300" baseline="0" dirty="0" err="1" smtClean="0">
                          <a:solidFill>
                            <a:schemeClr val="tx1"/>
                          </a:solidFill>
                        </a:rPr>
                        <a:t>melakukan</a:t>
                      </a:r>
                      <a:r>
                        <a:rPr lang="en-ID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1300" baseline="0" dirty="0" err="1" smtClean="0">
                          <a:solidFill>
                            <a:schemeClr val="tx1"/>
                          </a:solidFill>
                        </a:rPr>
                        <a:t>pembagian</a:t>
                      </a:r>
                      <a:r>
                        <a:rPr lang="en-ID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1300" baseline="0" dirty="0" err="1" smtClean="0">
                          <a:solidFill>
                            <a:schemeClr val="tx1"/>
                          </a:solidFill>
                        </a:rPr>
                        <a:t>kuota</a:t>
                      </a:r>
                      <a:r>
                        <a:rPr lang="en-ID" sz="13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ID" sz="1300" baseline="0" dirty="0" err="1" smtClean="0">
                          <a:solidFill>
                            <a:schemeClr val="tx1"/>
                          </a:solidFill>
                        </a:rPr>
                        <a:t>mahasiswa</a:t>
                      </a:r>
                      <a:r>
                        <a:rPr lang="en-ID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1300" baseline="0" dirty="0" err="1" smtClean="0">
                          <a:solidFill>
                            <a:schemeClr val="tx1"/>
                          </a:solidFill>
                        </a:rPr>
                        <a:t>bimbingan</a:t>
                      </a:r>
                      <a:r>
                        <a:rPr lang="en-ID" sz="130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ID" sz="1300" baseline="0" dirty="0" err="1" smtClean="0">
                          <a:solidFill>
                            <a:schemeClr val="tx1"/>
                          </a:solidFill>
                        </a:rPr>
                        <a:t>jika</a:t>
                      </a:r>
                      <a:r>
                        <a:rPr lang="en-ID" sz="13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ID" sz="1300" baseline="0" dirty="0" err="1" smtClean="0">
                          <a:solidFill>
                            <a:schemeClr val="tx1"/>
                          </a:solidFill>
                        </a:rPr>
                        <a:t>diperlukan</a:t>
                      </a:r>
                      <a:r>
                        <a:rPr lang="en-ID" sz="13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ID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8903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072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b="1" dirty="0" err="1" smtClean="0"/>
              <a:t>Kurikulum</a:t>
            </a:r>
            <a:r>
              <a:rPr lang="en-US" b="1" dirty="0" smtClean="0"/>
              <a:t> </a:t>
            </a:r>
            <a:r>
              <a:rPr lang="en-US" b="1" dirty="0"/>
              <a:t>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Mengikuti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seluruh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Mata </a:t>
            </a:r>
            <a:r>
              <a:rPr lang="en-US" dirty="0" err="1" smtClean="0">
                <a:solidFill>
                  <a:schemeClr val="tx1"/>
                </a:solidFill>
              </a:rPr>
              <a:t>Kuliah</a:t>
            </a:r>
            <a:r>
              <a:rPr lang="en-US" dirty="0" smtClean="0">
                <a:solidFill>
                  <a:schemeClr val="tx1"/>
                </a:solidFill>
              </a:rPr>
              <a:t> Proposal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Seminar </a:t>
            </a:r>
            <a:r>
              <a:rPr lang="en-US" dirty="0" err="1" smtClean="0">
                <a:solidFill>
                  <a:schemeClr val="tx1"/>
                </a:solidFill>
              </a:rPr>
              <a:t>Tugas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Akhir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Mengikuti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kegiatan</a:t>
            </a:r>
            <a:r>
              <a:rPr lang="en-US" dirty="0" smtClean="0">
                <a:solidFill>
                  <a:schemeClr val="tx1"/>
                </a:solidFill>
              </a:rPr>
              <a:t> review proposal yang </a:t>
            </a:r>
            <a:r>
              <a:rPr lang="en-US" dirty="0" err="1" smtClean="0">
                <a:solidFill>
                  <a:schemeClr val="tx1"/>
                </a:solidFill>
              </a:rPr>
              <a:t>diadakan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masing-masing</a:t>
            </a:r>
            <a:r>
              <a:rPr lang="en-US" dirty="0" smtClean="0">
                <a:solidFill>
                  <a:schemeClr val="tx1"/>
                </a:solidFill>
              </a:rPr>
              <a:t> KK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Mengikuti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arahan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KK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Dosen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Pengampu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Terdaftar</a:t>
            </a:r>
            <a:r>
              <a:rPr lang="en-US" dirty="0" smtClean="0">
                <a:solidFill>
                  <a:schemeClr val="tx1"/>
                </a:solidFill>
              </a:rPr>
              <a:t> di SIAKAD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Nilai</a:t>
            </a:r>
            <a:r>
              <a:rPr lang="en-US" dirty="0" smtClean="0">
                <a:solidFill>
                  <a:schemeClr val="tx1"/>
                </a:solidFill>
              </a:rPr>
              <a:t> : Lulus (A) /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lulus(E)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98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37" y="782993"/>
            <a:ext cx="11090365" cy="797614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Kelompok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Keahlian</a:t>
            </a:r>
            <a:r>
              <a:rPr lang="en-US" sz="4000" b="1" dirty="0" smtClean="0"/>
              <a:t> (KK) &amp; </a:t>
            </a:r>
            <a:r>
              <a:rPr lang="en-US" sz="4000" b="1" dirty="0" err="1" smtClean="0"/>
              <a:t>Topik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Umum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Kelompok</a:t>
            </a:r>
            <a:endParaRPr lang="en-US" sz="40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114790"/>
              </p:ext>
            </p:extLst>
          </p:nvPr>
        </p:nvGraphicFramePr>
        <p:xfrm>
          <a:off x="548640" y="1846263"/>
          <a:ext cx="10724605" cy="104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4605">
                  <a:extLst>
                    <a:ext uri="{9D8B030D-6E8A-4147-A177-3AD203B41FA5}">
                      <a16:colId xmlns:a16="http://schemas.microsoft.com/office/drawing/2014/main" val="2229168169"/>
                    </a:ext>
                  </a:extLst>
                </a:gridCol>
              </a:tblGrid>
              <a:tr h="291200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Kelompok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Keahlian</a:t>
                      </a:r>
                      <a:r>
                        <a:rPr lang="en-US" sz="2200" dirty="0" smtClean="0"/>
                        <a:t> A (</a:t>
                      </a:r>
                      <a:r>
                        <a:rPr lang="en-US" sz="2200" dirty="0" err="1" smtClean="0"/>
                        <a:t>Sistem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Informasi</a:t>
                      </a:r>
                      <a:r>
                        <a:rPr lang="en-US" sz="2200" dirty="0" smtClean="0"/>
                        <a:t>)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183250"/>
                  </a:ext>
                </a:extLst>
              </a:tr>
              <a:tr h="6188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</a:rPr>
                        <a:t>Tati </a:t>
                      </a:r>
                      <a:r>
                        <a:rPr lang="en-US" sz="22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Harihayati</a:t>
                      </a:r>
                      <a:r>
                        <a:rPr lang="en-US" sz="1800" dirty="0" smtClean="0">
                          <a:effectLst/>
                        </a:rPr>
                        <a:t>,  </a:t>
                      </a:r>
                      <a:r>
                        <a:rPr lang="en-US" sz="1800" dirty="0" err="1" smtClean="0">
                          <a:effectLst/>
                        </a:rPr>
                        <a:t>Riani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Lubis</a:t>
                      </a:r>
                      <a:r>
                        <a:rPr lang="en-US" sz="1800" dirty="0" smtClean="0">
                          <a:effectLst/>
                        </a:rPr>
                        <a:t>,  </a:t>
                      </a:r>
                      <a:r>
                        <a:rPr lang="en-US" sz="1800" dirty="0" err="1" smtClean="0">
                          <a:effectLst/>
                        </a:rPr>
                        <a:t>Sufa’atin</a:t>
                      </a:r>
                      <a:r>
                        <a:rPr lang="en-US" sz="1800" dirty="0" smtClean="0">
                          <a:effectLst/>
                        </a:rPr>
                        <a:t>,  </a:t>
                      </a:r>
                      <a:r>
                        <a:rPr lang="en-US" sz="1800" dirty="0" err="1" smtClean="0">
                          <a:effectLst/>
                        </a:rPr>
                        <a:t>Utami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Dewi</a:t>
                      </a:r>
                      <a:r>
                        <a:rPr lang="en-US" sz="1800" dirty="0" smtClean="0">
                          <a:effectLst/>
                        </a:rPr>
                        <a:t> W,  Rani </a:t>
                      </a:r>
                      <a:r>
                        <a:rPr lang="en-US" sz="1800" dirty="0" err="1" smtClean="0">
                          <a:effectLst/>
                        </a:rPr>
                        <a:t>Susanto</a:t>
                      </a:r>
                      <a:r>
                        <a:rPr lang="en-US" sz="1800" dirty="0" smtClean="0">
                          <a:effectLst/>
                        </a:rPr>
                        <a:t>,  </a:t>
                      </a:r>
                      <a:r>
                        <a:rPr lang="en-US" sz="1800" dirty="0" err="1" smtClean="0">
                          <a:effectLst/>
                        </a:rPr>
                        <a:t>Gentisya</a:t>
                      </a:r>
                      <a:r>
                        <a:rPr lang="en-US" sz="1800" dirty="0" smtClean="0">
                          <a:effectLst/>
                        </a:rPr>
                        <a:t> T.M,  Anna Dara 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646527"/>
                  </a:ext>
                </a:extLst>
              </a:tr>
            </a:tbl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3623817439"/>
              </p:ext>
            </p:extLst>
          </p:nvPr>
        </p:nvGraphicFramePr>
        <p:xfrm>
          <a:off x="548640" y="3157439"/>
          <a:ext cx="10724605" cy="3016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721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73" y="522514"/>
            <a:ext cx="11391129" cy="1058093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Kelompok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Keahlian</a:t>
            </a:r>
            <a:r>
              <a:rPr lang="en-US" sz="4000" b="1" dirty="0" smtClean="0"/>
              <a:t> (KK) &amp; </a:t>
            </a:r>
            <a:r>
              <a:rPr lang="en-US" sz="4000" b="1" dirty="0" err="1" smtClean="0"/>
              <a:t>Topik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Umum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Kelompok</a:t>
            </a:r>
            <a:r>
              <a:rPr lang="en-US" sz="4000" b="1" dirty="0" smtClean="0"/>
              <a:t> (2)</a:t>
            </a:r>
            <a:endParaRPr lang="en-US" sz="40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401833"/>
              </p:ext>
            </p:extLst>
          </p:nvPr>
        </p:nvGraphicFramePr>
        <p:xfrm>
          <a:off x="143374" y="1737360"/>
          <a:ext cx="11756890" cy="1154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890">
                  <a:extLst>
                    <a:ext uri="{9D8B030D-6E8A-4147-A177-3AD203B41FA5}">
                      <a16:colId xmlns:a16="http://schemas.microsoft.com/office/drawing/2014/main" val="2229168169"/>
                    </a:ext>
                  </a:extLst>
                </a:gridCol>
              </a:tblGrid>
              <a:tr h="471168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Kelompok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Keahlian</a:t>
                      </a:r>
                      <a:r>
                        <a:rPr lang="en-US" sz="2200" dirty="0" smtClean="0"/>
                        <a:t> B (</a:t>
                      </a:r>
                      <a:r>
                        <a:rPr lang="en-US" sz="2200" dirty="0" err="1" smtClean="0"/>
                        <a:t>Rekayasa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Pengetahuan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Perangkat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Lunak</a:t>
                      </a:r>
                      <a:r>
                        <a:rPr lang="en-US" sz="2200" dirty="0" smtClean="0"/>
                        <a:t>)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183250"/>
                  </a:ext>
                </a:extLst>
              </a:tr>
              <a:tr h="68325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solidFill>
                            <a:srgbClr val="FF0000"/>
                          </a:solidFill>
                          <a:effectLst/>
                        </a:rPr>
                        <a:t>Dian </a:t>
                      </a:r>
                      <a:r>
                        <a:rPr lang="en-US" sz="2200" b="1" dirty="0" err="1" smtClean="0">
                          <a:solidFill>
                            <a:srgbClr val="FF0000"/>
                          </a:solidFill>
                          <a:effectLst/>
                        </a:rPr>
                        <a:t>Dharmayanti</a:t>
                      </a:r>
                      <a:r>
                        <a:rPr lang="en-US" sz="2200" dirty="0" smtClean="0">
                          <a:effectLst/>
                        </a:rPr>
                        <a:t>, 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Adam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effectLst/>
                        </a:rPr>
                        <a:t>Mukharil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effectLst/>
                        </a:rPr>
                        <a:t> B</a:t>
                      </a:r>
                      <a:r>
                        <a:rPr lang="en-US" sz="1800" dirty="0" smtClean="0">
                          <a:effectLst/>
                        </a:rPr>
                        <a:t>,</a:t>
                      </a:r>
                      <a:r>
                        <a:rPr lang="en-US" sz="1800" baseline="0" dirty="0" smtClean="0">
                          <a:effectLst/>
                        </a:rPr>
                        <a:t>  </a:t>
                      </a:r>
                      <a:r>
                        <a:rPr lang="en-US" sz="1800" dirty="0" err="1" smtClean="0">
                          <a:effectLst/>
                        </a:rPr>
                        <a:t>Alif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Finandhita</a:t>
                      </a:r>
                      <a:r>
                        <a:rPr lang="en-US" sz="1800" dirty="0" smtClean="0">
                          <a:effectLst/>
                        </a:rPr>
                        <a:t>,</a:t>
                      </a:r>
                      <a:r>
                        <a:rPr lang="en-US" sz="1800" baseline="0" dirty="0" smtClean="0">
                          <a:effectLst/>
                        </a:rPr>
                        <a:t>  </a:t>
                      </a:r>
                      <a:r>
                        <a:rPr lang="en-US" sz="1800" dirty="0" err="1" smtClean="0">
                          <a:effectLst/>
                        </a:rPr>
                        <a:t>Fakhrian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effectLst/>
                        </a:rPr>
                        <a:t>Fadlila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646527"/>
                  </a:ext>
                </a:extLst>
              </a:tr>
            </a:tbl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171454829"/>
              </p:ext>
            </p:extLst>
          </p:nvPr>
        </p:nvGraphicFramePr>
        <p:xfrm>
          <a:off x="143373" y="2891783"/>
          <a:ext cx="11756890" cy="3016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12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1533</TotalTime>
  <Words>1450</Words>
  <Application>Microsoft Office PowerPoint</Application>
  <PresentationFormat>Widescreen</PresentationFormat>
  <Paragraphs>212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Retrospect</vt:lpstr>
      <vt:lpstr>Proposal &amp; Seminar Tugas Akhir (Kurikulum 2010 &amp; Kurikulum 2016)</vt:lpstr>
      <vt:lpstr>Deskripsi Matakuliah  Proposal &amp; Seminar Tugas Akhir (PSTA)  (Kurikulum 2010 &amp; Kurikulum 2016)</vt:lpstr>
      <vt:lpstr>Syarat &amp; Teknis Pelaksanaan  MK Proposal &amp; Seminar Tugas Akhir (PSTA) -  Kurikulum 2010</vt:lpstr>
      <vt:lpstr>Syarat &amp; Teknis Pelaksanaan  MK Proposal &amp; Seminar Tugas Akhir (PSTA) -  kurikulum 2016 </vt:lpstr>
      <vt:lpstr>Materi MK Proposal &amp; Seminar Tugas Akhir   (Kurikulum 2010 dan Kurikulum 2016)</vt:lpstr>
      <vt:lpstr>Mekanisme Review Proposal (Kurikulum 2010 dan Kurikulum 2016)</vt:lpstr>
      <vt:lpstr>Penilaian  (Kurikulum 2016)</vt:lpstr>
      <vt:lpstr>Kelompok Keahlian (KK) &amp; Topik Umum Kelompok</vt:lpstr>
      <vt:lpstr>Kelompok Keahlian (KK) &amp; Topik Umum Kelompok (2)</vt:lpstr>
      <vt:lpstr>Kelompok Keahlian (KK) &amp; Topik Umum Kelompok (3)</vt:lpstr>
      <vt:lpstr>Kelompok Keahlian (KK) &amp; Topik Umum Kelompok (4)</vt:lpstr>
      <vt:lpstr>Kelompok Keahlian (KK) &amp; Topik Umum Kelompok (5)</vt:lpstr>
      <vt:lpstr>Hal-Hal Yang Perlu Diperhatikan Dalam PSTA</vt:lpstr>
      <vt:lpstr>Catatan :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&amp; Seminar Tugas Akhir</dc:title>
  <dc:creator>Kaprodi_If_Unikom</dc:creator>
  <cp:lastModifiedBy>Kaprodi_Informatika</cp:lastModifiedBy>
  <cp:revision>106</cp:revision>
  <dcterms:created xsi:type="dcterms:W3CDTF">2019-09-20T03:07:40Z</dcterms:created>
  <dcterms:modified xsi:type="dcterms:W3CDTF">2020-03-26T18:10:52Z</dcterms:modified>
</cp:coreProperties>
</file>