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333A05-5031-479E-B160-68C76B7608E8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7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4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2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4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0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6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7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8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1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2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325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2400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2D0E4F-F69B-439E-8BEE-3BA551E977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1524002" y="10"/>
            <a:ext cx="1219200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64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842A8-36A1-4791-8501-D2E9E132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4600" y="1122363"/>
            <a:ext cx="4023360" cy="2807208"/>
          </a:xfrm>
        </p:spPr>
        <p:txBody>
          <a:bodyPr anchor="b">
            <a:normAutofit/>
          </a:bodyPr>
          <a:lstStyle/>
          <a:p>
            <a:endParaRPr lang="en-ID" sz="3200" dirty="0">
              <a:solidFill>
                <a:schemeClr val="bg1"/>
              </a:solidFill>
            </a:endParaRPr>
          </a:p>
          <a:p>
            <a:r>
              <a:rPr lang="en-GB" dirty="0" err="1"/>
              <a:t>Pertemuan</a:t>
            </a:r>
            <a:r>
              <a:rPr lang="en-GB" dirty="0"/>
              <a:t> 6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1C331-68CE-4B4E-A885-02E12481C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4600" y="3968497"/>
            <a:ext cx="4023360" cy="1208141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bg1"/>
                </a:solidFill>
              </a:rPr>
              <a:t>Andri</a:t>
            </a:r>
            <a:r>
              <a:rPr lang="en-GB" dirty="0">
                <a:solidFill>
                  <a:schemeClr val="bg1"/>
                </a:solidFill>
              </a:rPr>
              <a:t> Sahata </a:t>
            </a:r>
            <a:r>
              <a:rPr lang="en-GB" dirty="0" err="1">
                <a:solidFill>
                  <a:schemeClr val="bg1"/>
                </a:solidFill>
              </a:rPr>
              <a:t>sitanggang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11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F6764-5D98-4F25-BE9D-D7127703C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4" y="750189"/>
            <a:ext cx="8272211" cy="112623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GB" dirty="0"/>
              <a:t>Pada </a:t>
            </a:r>
            <a:r>
              <a:rPr lang="en-GB" dirty="0" err="1"/>
              <a:t>aplikasi</a:t>
            </a:r>
            <a:r>
              <a:rPr lang="en-GB" dirty="0"/>
              <a:t> </a:t>
            </a:r>
            <a:r>
              <a:rPr lang="en-GB" dirty="0" err="1"/>
              <a:t>sebelumnya</a:t>
            </a:r>
            <a:r>
              <a:rPr lang="en-GB" dirty="0"/>
              <a:t> </a:t>
            </a:r>
            <a:r>
              <a:rPr lang="en-GB" dirty="0" err="1"/>
              <a:t>kita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menambahkan</a:t>
            </a:r>
            <a:r>
              <a:rPr lang="en-GB" dirty="0"/>
              <a:t> pagination, </a:t>
            </a:r>
            <a:r>
              <a:rPr lang="en-GB" dirty="0" err="1"/>
              <a:t>tampilanya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.</a:t>
            </a:r>
          </a:p>
          <a:p>
            <a:pPr marL="342900" indent="-342900">
              <a:buAutoNum type="arabicPeriod"/>
            </a:pP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EEAF06-38B6-48DC-8025-9DE305334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1" y="1628140"/>
            <a:ext cx="6467475" cy="44964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1D14B4-1CCD-4F15-97FD-3695D22CD99E}"/>
              </a:ext>
            </a:extLst>
          </p:cNvPr>
          <p:cNvSpPr/>
          <p:nvPr/>
        </p:nvSpPr>
        <p:spPr>
          <a:xfrm>
            <a:off x="1038225" y="5638800"/>
            <a:ext cx="1695450" cy="5429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B20CFE-DA74-41F3-AA5E-B72A55875613}"/>
              </a:ext>
            </a:extLst>
          </p:cNvPr>
          <p:cNvCxnSpPr/>
          <p:nvPr/>
        </p:nvCxnSpPr>
        <p:spPr>
          <a:xfrm>
            <a:off x="2809875" y="6153150"/>
            <a:ext cx="2867025" cy="33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xplosion: 14 Points 7">
            <a:extLst>
              <a:ext uri="{FF2B5EF4-FFF2-40B4-BE49-F238E27FC236}">
                <a16:creationId xmlns:a16="http://schemas.microsoft.com/office/drawing/2014/main" id="{DB072DF8-3AB6-4BF7-B0A1-02401BA3B0BD}"/>
              </a:ext>
            </a:extLst>
          </p:cNvPr>
          <p:cNvSpPr/>
          <p:nvPr/>
        </p:nvSpPr>
        <p:spPr>
          <a:xfrm>
            <a:off x="5322093" y="4510088"/>
            <a:ext cx="3564732" cy="21859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Menampilkan</a:t>
            </a:r>
            <a:r>
              <a:rPr lang="en-GB" dirty="0"/>
              <a:t> Pagination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83122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RightStep">
      <a:dk1>
        <a:srgbClr val="000000"/>
      </a:dk1>
      <a:lt1>
        <a:srgbClr val="FFFFFF"/>
      </a:lt1>
      <a:dk2>
        <a:srgbClr val="213B39"/>
      </a:dk2>
      <a:lt2>
        <a:srgbClr val="E8E2E5"/>
      </a:lt2>
      <a:accent1>
        <a:srgbClr val="46B381"/>
      </a:accent1>
      <a:accent2>
        <a:srgbClr val="3BB1AC"/>
      </a:accent2>
      <a:accent3>
        <a:srgbClr val="4D98C3"/>
      </a:accent3>
      <a:accent4>
        <a:srgbClr val="4D64B9"/>
      </a:accent4>
      <a:accent5>
        <a:srgbClr val="6D56C6"/>
      </a:accent5>
      <a:accent6>
        <a:srgbClr val="8E4AB7"/>
      </a:accent6>
      <a:hlink>
        <a:srgbClr val="83862C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Schoolbook</vt:lpstr>
      <vt:lpstr>Franklin Gothic Book</vt:lpstr>
      <vt:lpstr>Wingdings 2</vt:lpstr>
      <vt:lpstr>DividendVTI</vt:lpstr>
      <vt:lpstr> Pertemuan 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andris sahata</dc:creator>
  <cp:lastModifiedBy>andris sahata</cp:lastModifiedBy>
  <cp:revision>2</cp:revision>
  <dcterms:created xsi:type="dcterms:W3CDTF">2020-04-14T08:38:20Z</dcterms:created>
  <dcterms:modified xsi:type="dcterms:W3CDTF">2020-04-14T08:42:48Z</dcterms:modified>
</cp:coreProperties>
</file>