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532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311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00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739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211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601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1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047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240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982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081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EAA7-23E2-4A1A-88C8-2C0483245876}" type="datetimeFigureOut">
              <a:rPr lang="id-ID" smtClean="0"/>
              <a:t>08/04/2020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836E-68E3-412C-AAF0-65D3B647CA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25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21488" cy="659735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d-ID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Latihan Soal A</a:t>
            </a:r>
          </a:p>
          <a:p>
            <a:pPr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Bengkel QQ</a:t>
            </a:r>
          </a:p>
          <a:p>
            <a:pPr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Neraca saldo</a:t>
            </a:r>
          </a:p>
          <a:p>
            <a:pPr algn="r"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31 Desember 2017                                    (Dalam Rp. )</a:t>
            </a:r>
          </a:p>
          <a:p>
            <a:pPr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64406"/>
              </p:ext>
            </p:extLst>
          </p:nvPr>
        </p:nvGraphicFramePr>
        <p:xfrm>
          <a:off x="611560" y="1412776"/>
          <a:ext cx="7968207" cy="5148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5"/>
                <a:gridCol w="2232248"/>
                <a:gridCol w="1991544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Keterangan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Debit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Kredit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Kas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6.000.000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Perlengkapan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7.560.000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Asuransi Dibayar Dimuka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8.500.000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Peralatan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11.750.000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Akumulasi Penyusutan Peralatan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3.450.000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Kendaraan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48.000.000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Akumulasi Penyusutan Kendaraan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8.750.000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Hutang Bank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10.500.000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Hutang Dagang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7.560.000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Modal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50.000.000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Prive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3.000.000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Pendapatan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19.740.000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33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21488" cy="659735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							          ( Dalam Rp. )</a:t>
            </a: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Data penyesuaian per 31 Desember 2017 adalah sebagai berikut: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Perlengkapan yang tersisa pd akhir periode setelah dihitung ternyata ada sebesar Rp. 3.000.000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Asuransi dibayar dimuka yang belum terpakai Rp. 2.125.000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Penyusutan untuk Kendaraan dan Peralatan masing masing sebesar 5% dari harga perolehan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Gaji yang masih harus dibayar sebesar Rp. 500.000</a:t>
            </a:r>
          </a:p>
          <a:p>
            <a:pPr algn="just">
              <a:spcBef>
                <a:spcPts val="0"/>
              </a:spcBef>
            </a:pPr>
            <a:endParaRPr lang="id-ID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</a:pPr>
            <a:r>
              <a:rPr lang="id-ID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Diminta:</a:t>
            </a:r>
          </a:p>
          <a:p>
            <a:pPr algn="just"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Buatlah Jurnal Penyesuaian, Worksheet dan Laporan Keuangan.</a:t>
            </a:r>
          </a:p>
          <a:p>
            <a:pPr algn="just">
              <a:spcBef>
                <a:spcPts val="0"/>
              </a:spcBef>
            </a:pPr>
            <a:r>
              <a:rPr lang="id-ID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(Laporan Keuangan: Laporan Laba Rugi, Laporan Perubahan Ekuitas, Neraca)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04543"/>
              </p:ext>
            </p:extLst>
          </p:nvPr>
        </p:nvGraphicFramePr>
        <p:xfrm>
          <a:off x="611560" y="548680"/>
          <a:ext cx="7968207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5"/>
                <a:gridCol w="2232248"/>
                <a:gridCol w="1991544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Keterangan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Debit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Kredit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Beban</a:t>
                      </a:r>
                      <a:r>
                        <a:rPr lang="id-ID" sz="1800" baseline="0" dirty="0" smtClean="0">
                          <a:solidFill>
                            <a:sysClr val="windowText" lastClr="000000"/>
                          </a:solidFill>
                        </a:rPr>
                        <a:t> Gaji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3.500.000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Beban Sewa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7.500.000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Beban Listrik, telepon, air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3.740.000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Beban Rupa-rupa</a:t>
                      </a:r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dirty="0" smtClean="0">
                          <a:solidFill>
                            <a:sysClr val="windowText" lastClr="000000"/>
                          </a:solidFill>
                        </a:rPr>
                        <a:t>450.000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r"/>
                      <a:r>
                        <a:rPr lang="id-ID" sz="1800" b="1" dirty="0" smtClean="0">
                          <a:solidFill>
                            <a:sysClr val="windowText" lastClr="000000"/>
                          </a:solidFill>
                        </a:rPr>
                        <a:t>Jumlah</a:t>
                      </a:r>
                      <a:endParaRPr lang="id-ID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b="1" dirty="0" smtClean="0">
                          <a:solidFill>
                            <a:sysClr val="windowText" lastClr="000000"/>
                          </a:solidFill>
                        </a:rPr>
                        <a:t>100.000.000</a:t>
                      </a:r>
                      <a:endParaRPr lang="id-ID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800" b="1" dirty="0" smtClean="0">
                          <a:solidFill>
                            <a:sysClr val="windowText" lastClr="000000"/>
                          </a:solidFill>
                        </a:rPr>
                        <a:t>100.000.000</a:t>
                      </a:r>
                      <a:endParaRPr lang="id-ID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9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72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AKTIVITAS PERUSAHAAN</dc:title>
  <dc:creator>ismail - [2010]</dc:creator>
  <cp:lastModifiedBy>ismail - [2010]</cp:lastModifiedBy>
  <cp:revision>44</cp:revision>
  <dcterms:created xsi:type="dcterms:W3CDTF">2019-03-22T08:24:10Z</dcterms:created>
  <dcterms:modified xsi:type="dcterms:W3CDTF">2020-04-08T02:31:13Z</dcterms:modified>
</cp:coreProperties>
</file>