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24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82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65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73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39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24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62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73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54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21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FC351-C3C7-4B6E-9F6A-832A039C968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77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57851"/>
            <a:ext cx="6844352" cy="84616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audit </a:t>
            </a:r>
            <a:r>
              <a:rPr lang="en-US" sz="4800" dirty="0" smtClean="0"/>
              <a:t>SEKTOR PUBLIK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224" y="4960137"/>
            <a:ext cx="5513695" cy="1463040"/>
          </a:xfrm>
        </p:spPr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SILABUS</a:t>
            </a:r>
          </a:p>
          <a:p>
            <a:r>
              <a:rPr lang="en-US" smtClean="0"/>
              <a:t>KEHADIRAN</a:t>
            </a:r>
          </a:p>
          <a:p>
            <a:r>
              <a:rPr lang="en-US" smtClean="0"/>
              <a:t>PENILAIAN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984762"/>
              </p:ext>
            </p:extLst>
          </p:nvPr>
        </p:nvGraphicFramePr>
        <p:xfrm>
          <a:off x="838199" y="1825625"/>
          <a:ext cx="10584977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433">
                  <a:extLst>
                    <a:ext uri="{9D8B030D-6E8A-4147-A177-3AD203B41FA5}">
                      <a16:colId xmlns:a16="http://schemas.microsoft.com/office/drawing/2014/main" val="2694147910"/>
                    </a:ext>
                  </a:extLst>
                </a:gridCol>
                <a:gridCol w="2063544">
                  <a:extLst>
                    <a:ext uri="{9D8B030D-6E8A-4147-A177-3AD203B41FA5}">
                      <a16:colId xmlns:a16="http://schemas.microsoft.com/office/drawing/2014/main" val="2020405561"/>
                    </a:ext>
                  </a:extLst>
                </a:gridCol>
                <a:gridCol w="6742000">
                  <a:extLst>
                    <a:ext uri="{9D8B030D-6E8A-4147-A177-3AD203B41FA5}">
                      <a16:colId xmlns:a16="http://schemas.microsoft.com/office/drawing/2014/main" val="3201429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45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PENDAHULUAN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ETIKA PERKULIAHAN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18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AUDIT_PERTANGGUNGJAWABAN PEMERINTAH_DAN AUDITOR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53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REGULASI AUDIT SEKTOR PUBLIK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9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KERANGKA KONSEPTUAL AUDIT SEKTOR PUBLIK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928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 AUDIT SEKTOR PUBLIK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713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BUKTI AUDIT DAN PENDUKUNGNYA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95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METODOLOGI AUDIT SEKTOR PUBLIK : PENGUMPULAN DATA DAN ANALISIS DATA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004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2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6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12149"/>
              </p:ext>
            </p:extLst>
          </p:nvPr>
        </p:nvGraphicFramePr>
        <p:xfrm>
          <a:off x="838200" y="1825625"/>
          <a:ext cx="11035352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224">
                  <a:extLst>
                    <a:ext uri="{9D8B030D-6E8A-4147-A177-3AD203B41FA5}">
                      <a16:colId xmlns:a16="http://schemas.microsoft.com/office/drawing/2014/main" val="22267659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597756242"/>
                    </a:ext>
                  </a:extLst>
                </a:gridCol>
                <a:gridCol w="8062000">
                  <a:extLst>
                    <a:ext uri="{9D8B030D-6E8A-4147-A177-3AD203B41FA5}">
                      <a16:colId xmlns:a16="http://schemas.microsoft.com/office/drawing/2014/main" val="2905994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62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 AWAL KARAKTER ORGANISASI YANG AKAN DIAUDIT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87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PEMBUATAN PROGRAM &amp; PENERBITAN SURAT TUGAS AUDIT SEKTOR PUBLIK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4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PELAKSANAAN AUDIT SEKTOR PUBLIK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751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PEMBUATAN DAFTAR TEMUAN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591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 TEMUAN &amp; PENYUSUNAN DRAFT LAPORAN HASIL PEMERIKSAAN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62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PENERBITAN &amp; TINDAK LANJUT LAPORAN HASIL PEMERIKSAAN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8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r>
                        <a:rPr lang="en-US" baseline="0" dirty="0" smtClean="0"/>
                        <a:t> 13</a:t>
                      </a:r>
                    </a:p>
                    <a:p>
                      <a:r>
                        <a:rPr lang="en-US" baseline="0" dirty="0" smtClean="0"/>
                        <a:t>BAB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 INVESTIGASI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 KINERJA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778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45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1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KEHADIRAN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MINIMAL KEHADIRAN 80 %.</a:t>
            </a:r>
          </a:p>
          <a:p>
            <a:pPr marL="0" indent="0">
              <a:buNone/>
            </a:pPr>
            <a:r>
              <a:rPr lang="en-US" dirty="0" smtClean="0"/>
              <a:t>SESUAI KETENTUAN BUKU PEDOMAN UNIKOM.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8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SESUAI BUKU PEDOMAN UNIKOM.</a:t>
            </a:r>
          </a:p>
          <a:p>
            <a:r>
              <a:rPr lang="en-US" dirty="0" smtClean="0"/>
              <a:t>KOMPONEN PENILAIAN : </a:t>
            </a:r>
          </a:p>
          <a:p>
            <a:pPr lvl="1"/>
            <a:r>
              <a:rPr lang="en-US" dirty="0" smtClean="0"/>
              <a:t>KEHADIRAN</a:t>
            </a:r>
          </a:p>
          <a:p>
            <a:pPr lvl="1"/>
            <a:r>
              <a:rPr lang="en-US" dirty="0" smtClean="0"/>
              <a:t>TUGAS</a:t>
            </a:r>
          </a:p>
          <a:p>
            <a:pPr lvl="1"/>
            <a:r>
              <a:rPr lang="en-US" dirty="0" smtClean="0"/>
              <a:t>QUIS</a:t>
            </a:r>
          </a:p>
          <a:p>
            <a:pPr lvl="1"/>
            <a:r>
              <a:rPr lang="en-US" dirty="0" smtClean="0"/>
              <a:t>UJIAN : UTS DAN 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9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752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</TotalTime>
  <Words>197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audit SEKTOR PUBLIK</vt:lpstr>
      <vt:lpstr>PENDAHULUAN</vt:lpstr>
      <vt:lpstr>SILABUS 1</vt:lpstr>
      <vt:lpstr>SILABUS 2</vt:lpstr>
      <vt:lpstr>KEHADIRAN</vt:lpstr>
      <vt:lpstr>PENILIAN</vt:lpstr>
      <vt:lpstr>SELAMAT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KA</dc:creator>
  <cp:lastModifiedBy>KA</cp:lastModifiedBy>
  <cp:revision>4</cp:revision>
  <dcterms:created xsi:type="dcterms:W3CDTF">2020-04-13T01:35:59Z</dcterms:created>
  <dcterms:modified xsi:type="dcterms:W3CDTF">2020-04-13T07:59:36Z</dcterms:modified>
</cp:coreProperties>
</file>