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1" r:id="rId3"/>
    <p:sldId id="331" r:id="rId4"/>
    <p:sldId id="332" r:id="rId5"/>
    <p:sldId id="312" r:id="rId6"/>
    <p:sldId id="313" r:id="rId7"/>
    <p:sldId id="360" r:id="rId8"/>
    <p:sldId id="314" r:id="rId9"/>
    <p:sldId id="336" r:id="rId10"/>
    <p:sldId id="333" r:id="rId11"/>
    <p:sldId id="343" r:id="rId12"/>
    <p:sldId id="356" r:id="rId13"/>
    <p:sldId id="361" r:id="rId14"/>
    <p:sldId id="349" r:id="rId15"/>
    <p:sldId id="350" r:id="rId16"/>
    <p:sldId id="357" r:id="rId17"/>
    <p:sldId id="358" r:id="rId18"/>
    <p:sldId id="359" r:id="rId19"/>
    <p:sldId id="363" r:id="rId20"/>
    <p:sldId id="362" r:id="rId21"/>
    <p:sldId id="364" r:id="rId22"/>
    <p:sldId id="354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seperti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penyisipan</a:t>
            </a:r>
            <a:r>
              <a:rPr lang="en-US" b="1" dirty="0" smtClean="0">
                <a:solidFill>
                  <a:srgbClr val="0070C0"/>
                </a:solidFill>
              </a:rPr>
              <a:t> di 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grpSp>
        <p:nvGrpSpPr>
          <p:cNvPr id="53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7" name="Rectangle 56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grpSp>
        <p:nvGrpSpPr>
          <p:cNvPr id="62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63" name="Rectangle 6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75" name="Shape 43"/>
          <p:cNvCxnSpPr>
            <a:stCxn id="74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90" name="Shape 43"/>
          <p:cNvCxnSpPr>
            <a:stCxn id="89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/>
      <p:bldP spid="72" grpId="0"/>
      <p:bldP spid="73" grpId="0"/>
      <p:bldP spid="74" grpId="0"/>
      <p:bldP spid="82" grpId="0" animBg="1"/>
      <p:bldP spid="86" grpId="0"/>
      <p:bldP spid="89" grpId="0"/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7147"/>
              </p:ext>
            </p:extLst>
          </p:nvPr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13587"/>
              </p:ext>
            </p:extLst>
          </p:nvPr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4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Mula-mula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871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7467382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1721" y="2468067"/>
            <a:ext cx="0" cy="3096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9434" y="187603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antu</a:t>
            </a:r>
            <a:endParaRPr lang="en-US" sz="3200" b="1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35134" y="2168426"/>
            <a:ext cx="432048" cy="6152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1014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B</a:t>
            </a:r>
            <a:r>
              <a:rPr lang="en-US" sz="3200" b="1" dirty="0" err="1" smtClean="0">
                <a:solidFill>
                  <a:schemeClr val="tx1"/>
                </a:solidFill>
              </a:rPr>
              <a:t>aru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4023" y="388103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perbedaanya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Pointer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di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pointer </a:t>
            </a:r>
            <a:r>
              <a:rPr lang="en-US" dirty="0" err="1" smtClean="0"/>
              <a:t>bantuan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145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062"/>
              </p:ext>
            </p:extLst>
          </p:nvPr>
        </p:nvGraphicFramePr>
        <p:xfrm>
          <a:off x="3799368" y="2225038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00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2225038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2015"/>
              </p:ext>
            </p:extLst>
          </p:nvPr>
        </p:nvGraphicFramePr>
        <p:xfrm>
          <a:off x="1676400" y="3215638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050833"/>
              </p:ext>
            </p:extLst>
          </p:nvPr>
        </p:nvGraphicFramePr>
        <p:xfrm>
          <a:off x="1676400" y="3581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01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08113"/>
              </p:ext>
            </p:extLst>
          </p:nvPr>
        </p:nvGraphicFramePr>
        <p:xfrm>
          <a:off x="7010400" y="3200400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02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00400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B050"/>
                </a:solidFill>
              </a:rPr>
              <a:t>P</a:t>
            </a:r>
            <a:r>
              <a:rPr lang="en-US" sz="3000" dirty="0" err="1" smtClean="0">
                <a:solidFill>
                  <a:srgbClr val="00B050"/>
                </a:solidFill>
              </a:rPr>
              <a:t>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000" dirty="0" err="1"/>
                <a:t>A</a:t>
              </a:r>
              <a:r>
                <a:rPr lang="en-US" sz="3000" dirty="0" err="1" smtClean="0"/>
                <a:t>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/>
              <a:t>B</a:t>
            </a:r>
            <a:r>
              <a:rPr lang="en-US" sz="4200" b="1" dirty="0" err="1" smtClean="0"/>
              <a:t>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144797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2716629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/>
              <a:t>A</a:t>
            </a:r>
            <a:r>
              <a:rPr lang="en-US" sz="3000" dirty="0" err="1" smtClean="0"/>
              <a:t>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056796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4813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336146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3868766"/>
            <a:ext cx="107864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4755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689190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2993628"/>
            <a:ext cx="156871" cy="48617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2867799"/>
            <a:ext cx="1218846" cy="6118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563638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1336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4907340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792429"/>
            <a:ext cx="0" cy="3096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830267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906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600" y="5156537"/>
            <a:ext cx="9448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2667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Operasi-operasi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traversal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pencarian</a:t>
            </a:r>
            <a:r>
              <a:rPr lang="en-US" sz="2800" i="1" dirty="0" smtClean="0"/>
              <a:t> (searching),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(</a:t>
            </a:r>
            <a:r>
              <a:rPr lang="en-US" sz="2800" i="1" dirty="0" smtClean="0"/>
              <a:t>sorting) </a:t>
            </a:r>
            <a:r>
              <a:rPr lang="en-US" sz="2800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penghancuran</a:t>
            </a:r>
            <a:r>
              <a:rPr lang="en-US" sz="2800" i="1" dirty="0" smtClean="0"/>
              <a:t> (destroy)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single linked </a:t>
            </a:r>
            <a:r>
              <a:rPr lang="en-US" sz="2800" i="1" dirty="0" smtClean="0">
                <a:solidFill>
                  <a:srgbClr val="FF0000"/>
                </a:solidFill>
              </a:rPr>
              <a:t>list.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Minimum Sort,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Bubble Sort </a:t>
            </a:r>
            <a:r>
              <a:rPr lang="en-US" sz="2800" dirty="0" err="1" smtClean="0"/>
              <a:t>dan</a:t>
            </a:r>
            <a:r>
              <a:rPr lang="en-US" sz="2800" dirty="0" smtClean="0"/>
              <a:t> Maximum Sort.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5150" y="4648200"/>
            <a:ext cx="88074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masing-masing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operasi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!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648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smtClean="0"/>
              <a:t>Ada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double linked list.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err="1" smtClean="0"/>
              <a:t>Kamus</a:t>
            </a:r>
            <a:r>
              <a:rPr lang="en-US" sz="3200" b="1" u="sng" dirty="0" smtClean="0"/>
              <a:t>: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Type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/>
              <a:t>PointMhs</a:t>
            </a:r>
            <a:r>
              <a:rPr lang="en-US" sz="3200" dirty="0" smtClean="0"/>
              <a:t> =</a:t>
            </a:r>
            <a:r>
              <a:rPr lang="en-US" sz="3200" dirty="0" smtClean="0">
                <a:sym typeface="Symbol" panose="05050102010706020507" pitchFamily="18" charset="2"/>
              </a:rPr>
              <a:t></a:t>
            </a: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NIM, Nama : </a:t>
            </a:r>
            <a:r>
              <a:rPr lang="en-US" sz="3200" b="1" u="sng" dirty="0" smtClean="0">
                <a:sym typeface="Symbol" panose="05050102010706020507" pitchFamily="18" charset="2"/>
              </a:rPr>
              <a:t>string</a:t>
            </a:r>
            <a:r>
              <a:rPr lang="en-US" sz="3200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JK : </a:t>
            </a:r>
            <a:r>
              <a:rPr lang="en-US" sz="3200" b="1" u="sng" dirty="0" smtClean="0">
                <a:sym typeface="Symbol" panose="05050102010706020507" pitchFamily="18" charset="2"/>
              </a:rPr>
              <a:t>char</a:t>
            </a:r>
            <a:r>
              <a:rPr lang="en-US" sz="3200" dirty="0" smtClean="0">
                <a:sym typeface="Symbol" panose="05050102010706020507" pitchFamily="18" charset="2"/>
              </a:rPr>
              <a:t>		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jenis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kelamin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(L/P)}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InfoMhs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b="1" u="sng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Prev</a:t>
            </a:r>
            <a:r>
              <a:rPr lang="en-US" sz="3200" dirty="0" smtClean="0">
                <a:sym typeface="Symbol" panose="05050102010706020507" pitchFamily="18" charset="2"/>
              </a:rPr>
              <a:t>, Next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endParaRPr lang="en-US" sz="3200" dirty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Awal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Akhir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Baru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Hapus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371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 / 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link/pointer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Simpul</a:t>
            </a:r>
            <a:r>
              <a:rPr lang="en-US" b="1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Data</a:t>
            </a:r>
          </a:p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Kanan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4267200"/>
            <a:ext cx="1371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4114799"/>
            <a:ext cx="34925" cy="107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deklarasi</a:t>
            </a:r>
            <a:r>
              <a:rPr lang="en-US" sz="3600" dirty="0" smtClean="0"/>
              <a:t> list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didefinisikan</a:t>
            </a:r>
            <a:r>
              <a:rPr lang="en-US" sz="3600" dirty="0" smtClean="0"/>
              <a:t>, </a:t>
            </a:r>
            <a:r>
              <a:rPr lang="en-US" sz="3600" dirty="0" err="1" smtClean="0"/>
              <a:t>buat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algoritma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bukan</a:t>
            </a:r>
            <a:r>
              <a:rPr lang="en-US" sz="3600" dirty="0" smtClean="0"/>
              <a:t> program)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berparameter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: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penyisipan</a:t>
            </a:r>
            <a:r>
              <a:rPr lang="en-US" sz="3600" dirty="0" smtClean="0"/>
              <a:t> di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di </a:t>
            </a:r>
            <a:r>
              <a:rPr lang="en-US" sz="3600" dirty="0" err="1" smtClean="0"/>
              <a:t>tengah</a:t>
            </a:r>
            <a:endParaRPr lang="en-US" sz="3600" dirty="0" smtClean="0"/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pengurutan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maximum sort </a:t>
            </a:r>
            <a:r>
              <a:rPr lang="en-US" sz="3600" dirty="0" err="1" smtClean="0"/>
              <a:t>secara</a:t>
            </a:r>
            <a:r>
              <a:rPr lang="en-US" sz="3600" smtClean="0"/>
              <a:t> </a:t>
            </a:r>
            <a:r>
              <a:rPr lang="en-US" sz="3600"/>
              <a:t>a</a:t>
            </a:r>
            <a:r>
              <a:rPr lang="en-US" sz="3600" smtClean="0"/>
              <a:t>s</a:t>
            </a:r>
            <a:r>
              <a:rPr lang="en-US" sz="3600" smtClean="0"/>
              <a:t>cending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Nama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6298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Ketentuan</a:t>
            </a:r>
            <a:r>
              <a:rPr lang="en-US" sz="4000" dirty="0" smtClean="0"/>
              <a:t> </a:t>
            </a:r>
            <a:r>
              <a:rPr lang="en-US" sz="4000" dirty="0" err="1" smtClean="0"/>
              <a:t>Penyelesaian</a:t>
            </a:r>
            <a:r>
              <a:rPr lang="en-US" sz="4000" dirty="0" smtClean="0"/>
              <a:t> </a:t>
            </a:r>
            <a:r>
              <a:rPr lang="en-US" sz="4000" dirty="0" err="1" smtClean="0"/>
              <a:t>Soal</a:t>
            </a:r>
            <a:r>
              <a:rPr lang="en-US" sz="4000" dirty="0" smtClean="0"/>
              <a:t> </a:t>
            </a:r>
            <a:r>
              <a:rPr lang="en-US" sz="4000" dirty="0" err="1" smtClean="0"/>
              <a:t>Latihan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boleh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menyelesaikan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satu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latihan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tiga</a:t>
            </a:r>
            <a:r>
              <a:rPr lang="en-US" sz="3600" dirty="0" smtClean="0"/>
              <a:t> (3)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(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tiga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3600" dirty="0" smtClean="0"/>
              <a:t>)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Siapa</a:t>
            </a:r>
            <a:r>
              <a:rPr lang="en-US" sz="3600" dirty="0" smtClean="0"/>
              <a:t> </a:t>
            </a:r>
            <a:r>
              <a:rPr lang="en-US" sz="3600" dirty="0" err="1" smtClean="0"/>
              <a:t>cepat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,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didapat</a:t>
            </a:r>
            <a:r>
              <a:rPr lang="en-US" sz="3600" dirty="0" smtClean="0"/>
              <a:t> 3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3 </a:t>
            </a:r>
            <a:r>
              <a:rPr lang="en-US" sz="3600" dirty="0" err="1" smtClean="0"/>
              <a:t>soal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jawaban-jawaban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diabaikan</a:t>
            </a:r>
            <a:r>
              <a:rPr lang="en-US" sz="3600" dirty="0" smtClean="0"/>
              <a:t>.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Kirimkan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jawabannya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email, </a:t>
            </a:r>
            <a:r>
              <a:rPr lang="en-US" sz="3600" dirty="0" err="1" smtClean="0"/>
              <a:t>ditunggu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Kamis</a:t>
            </a:r>
            <a:r>
              <a:rPr lang="en-US" sz="3600" b="1" dirty="0" smtClean="0">
                <a:solidFill>
                  <a:srgbClr val="FF0000"/>
                </a:solidFill>
              </a:rPr>
              <a:t> 16 April 2020 </a:t>
            </a:r>
            <a:r>
              <a:rPr lang="en-US" sz="3600" b="1" dirty="0" err="1" smtClean="0">
                <a:solidFill>
                  <a:srgbClr val="FF0000"/>
                </a:solidFill>
              </a:rPr>
              <a:t>pukul</a:t>
            </a:r>
            <a:r>
              <a:rPr lang="en-US" sz="3600" b="1" dirty="0" smtClean="0">
                <a:solidFill>
                  <a:srgbClr val="FF0000"/>
                </a:solidFill>
              </a:rPr>
              <a:t> 13:30 WIB.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NamaPointer</a:t>
            </a:r>
            <a:r>
              <a:rPr lang="en-US" dirty="0" smtClean="0"/>
              <a:t> </a:t>
            </a:r>
            <a:r>
              <a:rPr lang="en-US" dirty="0" smtClean="0"/>
              <a:t>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smtClean="0"/>
              <a:t>MedanData  </a:t>
            </a:r>
            <a:r>
              <a:rPr lang="pt-BR" dirty="0" smtClean="0"/>
              <a:t>: tipedata,</a:t>
            </a:r>
            <a:endParaRPr lang="en-US" dirty="0" smtClean="0"/>
          </a:p>
          <a:p>
            <a:pPr>
              <a:buNone/>
            </a:pPr>
            <a:r>
              <a:rPr lang="pt-BR" dirty="0"/>
              <a:t>	 </a:t>
            </a:r>
            <a:r>
              <a:rPr lang="pt-BR" dirty="0" smtClean="0"/>
              <a:t>   </a:t>
            </a:r>
            <a:r>
              <a:rPr lang="en-US" dirty="0" err="1" smtClean="0"/>
              <a:t>S</a:t>
            </a:r>
            <a:r>
              <a:rPr lang="en-US" dirty="0" err="1" smtClean="0"/>
              <a:t>ambunganKiri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err="1" smtClean="0"/>
              <a:t>ambunganKanan</a:t>
            </a:r>
            <a:r>
              <a:rPr lang="en-US" dirty="0" smtClean="0"/>
              <a:t>  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dirty="0" err="1" smtClean="0"/>
              <a:t>amaVarPointer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/>
              <a:t>Info         </a:t>
            </a:r>
            <a:r>
              <a:rPr lang="en-US" dirty="0" smtClean="0"/>
              <a:t>: </a:t>
            </a:r>
            <a:r>
              <a:rPr lang="en-US" b="1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Prev</a:t>
            </a:r>
            <a:r>
              <a:rPr lang="en-US" dirty="0" smtClean="0"/>
              <a:t>, Next </a:t>
            </a:r>
            <a:r>
              <a:rPr lang="en-US" dirty="0" smtClean="0"/>
              <a:t>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/>
              <a:t>A</a:t>
            </a:r>
            <a:r>
              <a:rPr lang="en-US" dirty="0" err="1" smtClean="0"/>
              <a:t>wal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khir</a:t>
            </a:r>
            <a:r>
              <a:rPr lang="en-US" dirty="0" smtClean="0"/>
              <a:t> </a:t>
            </a:r>
            <a:r>
              <a:rPr lang="en-US" dirty="0" smtClean="0"/>
              <a:t>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dua</a:t>
            </a:r>
            <a:r>
              <a:rPr lang="en-US" dirty="0" smtClean="0">
                <a:solidFill>
                  <a:srgbClr val="FF0000"/>
                </a:solidFill>
              </a:rPr>
              <a:t> pointer </a:t>
            </a:r>
            <a:r>
              <a:rPr lang="en-US" dirty="0" err="1" smtClean="0">
                <a:solidFill>
                  <a:srgbClr val="FF0000"/>
                </a:solidFill>
              </a:rPr>
              <a:t>sambungan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91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4290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4290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83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4290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7703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770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5263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91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kosong</a:t>
            </a:r>
            <a:r>
              <a:rPr lang="en-US" sz="2800" b="1" dirty="0"/>
              <a:t> {</a:t>
            </a:r>
            <a:r>
              <a:rPr lang="en-US" sz="2800" b="1" dirty="0" err="1">
                <a:solidFill>
                  <a:srgbClr val="FF0000"/>
                </a:solidFill>
              </a:rPr>
              <a:t>Awal</a:t>
            </a:r>
            <a:r>
              <a:rPr lang="en-US" sz="2800" b="1" dirty="0">
                <a:solidFill>
                  <a:srgbClr val="FF0000"/>
                </a:solidFill>
              </a:rPr>
              <a:t> ≠ Nil</a:t>
            </a:r>
            <a:r>
              <a:rPr lang="en-US" sz="2800" b="1" dirty="0"/>
              <a:t>}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5286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908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B</a:t>
            </a:r>
            <a:r>
              <a:rPr lang="en-US" sz="3200" dirty="0" err="1" smtClean="0"/>
              <a:t>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831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2189</TotalTime>
  <Words>807</Words>
  <Application>Microsoft Office PowerPoint</Application>
  <PresentationFormat>A4 Paper (210x297 mm)</PresentationFormat>
  <Paragraphs>170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</vt:lpstr>
      <vt:lpstr>Penyisipan di Depan</vt:lpstr>
      <vt:lpstr>Penyisipan di Depan (lanjutan)</vt:lpstr>
      <vt:lpstr>Penyisipan di Belakang</vt:lpstr>
      <vt:lpstr>Penyisipan di Tengah </vt:lpstr>
      <vt:lpstr>Penyisipan di Tengah (lanjutan)</vt:lpstr>
      <vt:lpstr>Penghapusan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Soal Latihan</vt:lpstr>
      <vt:lpstr>Soal Latihan(lanjutan)</vt:lpstr>
      <vt:lpstr>Ketentuan Penyelesaian Soal Latihan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499</cp:revision>
  <dcterms:created xsi:type="dcterms:W3CDTF">2010-02-18T01:05:10Z</dcterms:created>
  <dcterms:modified xsi:type="dcterms:W3CDTF">2020-04-15T03:28:09Z</dcterms:modified>
</cp:coreProperties>
</file>