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6" r:id="rId11"/>
    <p:sldId id="263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26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2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36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86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9152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33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76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5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0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5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9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1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7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19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67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4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 SEKTOR 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ONY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71" y="624110"/>
            <a:ext cx="6018662" cy="1280890"/>
          </a:xfrm>
        </p:spPr>
        <p:txBody>
          <a:bodyPr/>
          <a:lstStyle/>
          <a:p>
            <a:r>
              <a:rPr lang="en-US" dirty="0" smtClean="0"/>
              <a:t>STANDAR </a:t>
            </a:r>
            <a:r>
              <a:rPr lang="en-US" dirty="0"/>
              <a:t>NOMENKLATUR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0" y="2133600"/>
            <a:ext cx="6250675" cy="377762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Nomenklatur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ditetapkan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sistematis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memudahkan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perencanaan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anggaran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pertanggungjawaban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pelaporan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memudahkan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penyusunan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nomenklatur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akuntansi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Meringkas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Mengklasifikasi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rekening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Menyampaikan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7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323" y="624110"/>
            <a:ext cx="6237026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PERSIAPAN PELAKSANAAN STANDAR AUDIT SEKTOR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4453033" cy="163318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Kesiapan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kapasitas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auditor.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Penentuan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Penentuan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6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 BAB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0" y="2133600"/>
            <a:ext cx="7615451" cy="377762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 di Indonesia 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kelemahan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pengendalian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internal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dilaporkan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dirumuskan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SPAP ?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dimaksud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ringkas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2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503" y="3248166"/>
            <a:ext cx="6960359" cy="1132765"/>
          </a:xfrm>
        </p:spPr>
        <p:txBody>
          <a:bodyPr/>
          <a:lstStyle/>
          <a:p>
            <a:pPr marL="519113" indent="-519113">
              <a:buNone/>
            </a:pPr>
            <a:r>
              <a:rPr lang="en-US" dirty="0" err="1" smtClean="0"/>
              <a:t>Indra</a:t>
            </a:r>
            <a:r>
              <a:rPr lang="en-US" dirty="0" smtClean="0"/>
              <a:t> Bastian, 2014, Audit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3, Jakarta :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Salemba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. ISBN : 978-979-061-404-8.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39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232" y="3065885"/>
            <a:ext cx="5450189" cy="946557"/>
          </a:xfrm>
        </p:spPr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2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5663970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BAB 4</a:t>
            </a:r>
            <a:br>
              <a:rPr lang="en-US" dirty="0" smtClean="0"/>
            </a:br>
            <a:r>
              <a:rPr lang="en-US" sz="3100" dirty="0" smtClean="0"/>
              <a:t>STANDAR AUDIT SEKTOR PUBLIK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47415"/>
            <a:ext cx="5067182" cy="35638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PERKEMBANGAN STANDAR AUDIT SEKTOR PUBLIK.</a:t>
            </a:r>
          </a:p>
          <a:p>
            <a:pPr algn="just"/>
            <a:r>
              <a:rPr lang="en-US" dirty="0" smtClean="0"/>
              <a:t>STANDAR PEMERIKSAAN AUDIT SEKTOR PUBLIK.</a:t>
            </a:r>
          </a:p>
          <a:p>
            <a:pPr algn="just"/>
            <a:r>
              <a:rPr lang="en-US" dirty="0" smtClean="0"/>
              <a:t>FUNGSI STANDAR AUDIT SEKTOR PUBLIK.</a:t>
            </a:r>
          </a:p>
          <a:p>
            <a:pPr algn="just"/>
            <a:r>
              <a:rPr lang="en-US" dirty="0" smtClean="0"/>
              <a:t>KERANGKA PIKIR STANDAR AUDIT SEKTOR PUBLIK.</a:t>
            </a:r>
          </a:p>
          <a:p>
            <a:pPr algn="just"/>
            <a:r>
              <a:rPr lang="en-US" dirty="0" smtClean="0"/>
              <a:t>OBJEK AUDIT SEKTOR PUBLIK : STANDAR NOMENKLATUR.</a:t>
            </a:r>
          </a:p>
          <a:p>
            <a:pPr algn="just"/>
            <a:r>
              <a:rPr lang="en-US" dirty="0" smtClean="0"/>
              <a:t>PERSIAPAN PELAKSANAAN STANDAR AUDIT SEKTOR PUBLIK.</a:t>
            </a:r>
          </a:p>
        </p:txBody>
      </p:sp>
    </p:spTree>
    <p:extLst>
      <p:ext uri="{BB962C8B-B14F-4D97-AF65-F5344CB8AC3E}">
        <p14:creationId xmlns:p14="http://schemas.microsoft.com/office/powerpoint/2010/main" val="168617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631" y="624109"/>
            <a:ext cx="4626590" cy="94538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PERKEMBANGAN STANDAR AUDIT SEKTOR PUBLIK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090746"/>
              </p:ext>
            </p:extLst>
          </p:nvPr>
        </p:nvGraphicFramePr>
        <p:xfrm>
          <a:off x="1770346" y="2147248"/>
          <a:ext cx="692682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330">
                  <a:extLst>
                    <a:ext uri="{9D8B030D-6E8A-4147-A177-3AD203B41FA5}">
                      <a16:colId xmlns:a16="http://schemas.microsoft.com/office/drawing/2014/main" val="618157695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1133958289"/>
                    </a:ext>
                  </a:extLst>
                </a:gridCol>
                <a:gridCol w="5335512">
                  <a:extLst>
                    <a:ext uri="{9D8B030D-6E8A-4147-A177-3AD203B41FA5}">
                      <a16:colId xmlns:a16="http://schemas.microsoft.com/office/drawing/2014/main" val="414241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TAHUN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 AUDIT PEMERINTAH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260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 PEMERIKSAAN KEUANGAN NEGARA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54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86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 </a:t>
            </a:r>
            <a:r>
              <a:rPr lang="en-US" dirty="0" smtClean="0"/>
              <a:t>AUDIT </a:t>
            </a:r>
            <a:r>
              <a:rPr lang="en-US" dirty="0"/>
              <a:t>SEKTOR </a:t>
            </a:r>
            <a:r>
              <a:rPr lang="en-US" dirty="0" smtClean="0"/>
              <a:t>PUBLIK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675" y="1678675"/>
            <a:ext cx="8178871" cy="4899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STANDAR YANG ADA DALAM STANDAR PEMERIKSAAN KEUANGAN NEGARA :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STANDAR UMUM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STANDAR PEMERIKSAAN KEUANGAN</a:t>
            </a:r>
          </a:p>
          <a:p>
            <a:pPr lvl="1">
              <a:buFont typeface="+mj-lt"/>
              <a:buAutoNum type="arabicParenR"/>
            </a:pPr>
            <a:r>
              <a:rPr lang="en-US" dirty="0" smtClean="0"/>
              <a:t>STANDAR PELAKSANAAN PEMERIKSAAN KEUANGAN.</a:t>
            </a:r>
          </a:p>
          <a:p>
            <a:pPr lvl="1">
              <a:buFont typeface="+mj-lt"/>
              <a:buAutoNum type="arabicParenR"/>
            </a:pPr>
            <a:r>
              <a:rPr lang="en-US" dirty="0" smtClean="0"/>
              <a:t>DOKUMENTASI PEMERIKSAAN.</a:t>
            </a:r>
          </a:p>
          <a:p>
            <a:pPr lvl="1">
              <a:buFont typeface="+mj-lt"/>
              <a:buAutoNum type="arabicParenR"/>
            </a:pPr>
            <a:r>
              <a:rPr lang="en-US" dirty="0" smtClean="0"/>
              <a:t>STANDAR PELAPORAN PEMERIKSAAN KEUANGAN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sz="1600" dirty="0" smtClean="0"/>
              <a:t>PERNYATAAN KEPATUHAN TERHADAP STANDAR PEMERIKSAAN.</a:t>
            </a:r>
          </a:p>
          <a:p>
            <a:pPr lvl="2">
              <a:buFont typeface="+mj-lt"/>
              <a:buAutoNum type="alphaLcParenR"/>
            </a:pPr>
            <a:r>
              <a:rPr lang="en-US" sz="1600" dirty="0" smtClean="0"/>
              <a:t>PELAPORAN TENTANG KEPATUHAN TERHADAP KETENTUAN PERATURAN PERUNDANG-UNDANGAN.</a:t>
            </a:r>
          </a:p>
          <a:p>
            <a:pPr lvl="2">
              <a:buFont typeface="+mj-lt"/>
              <a:buAutoNum type="alphaLcParenR"/>
            </a:pPr>
            <a:r>
              <a:rPr lang="en-US" sz="1600" dirty="0" smtClean="0"/>
              <a:t>PELAPORAN TENTANG PENGENDALIAN INTERNAL.</a:t>
            </a:r>
          </a:p>
          <a:p>
            <a:pPr lvl="2">
              <a:buFont typeface="+mj-lt"/>
              <a:buAutoNum type="alphaLcParenR"/>
            </a:pPr>
            <a:r>
              <a:rPr lang="en-US" sz="1600" dirty="0" smtClean="0"/>
              <a:t>PELAPORAN TANGGAPAN DARI PEJABAT YANG BERTANGGUNG-JAWAB.</a:t>
            </a:r>
          </a:p>
          <a:p>
            <a:pPr lvl="2">
              <a:buFont typeface="+mj-lt"/>
              <a:buAutoNum type="alphaLcParenR"/>
            </a:pPr>
            <a:r>
              <a:rPr lang="en-US" sz="1600" dirty="0" smtClean="0"/>
              <a:t>PELAPORAN INFORMASI RAHASIA</a:t>
            </a:r>
          </a:p>
          <a:p>
            <a:pPr lvl="2">
              <a:buFont typeface="+mj-lt"/>
              <a:buAutoNum type="alphaLcParenR"/>
            </a:pPr>
            <a:r>
              <a:rPr lang="en-US" sz="1600" dirty="0" smtClean="0"/>
              <a:t>PENERBITAN DAN PENDISTRIBUSIAN LAPORAN HASIL PEMERIKSAAN.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4952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379" y="624110"/>
            <a:ext cx="7710985" cy="1280890"/>
          </a:xfrm>
        </p:spPr>
        <p:txBody>
          <a:bodyPr/>
          <a:lstStyle/>
          <a:p>
            <a:r>
              <a:rPr lang="en-US" dirty="0"/>
              <a:t>STANDAR AUDIT SEKTOR PUBLIK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982" y="2169994"/>
            <a:ext cx="6277970" cy="374122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en-US" dirty="0" smtClean="0"/>
              <a:t>STANDAR PEMERIKSAAN KINERJA</a:t>
            </a:r>
          </a:p>
          <a:p>
            <a:pPr marL="457200" lvl="1" indent="0">
              <a:buNone/>
            </a:pPr>
            <a:r>
              <a:rPr lang="en-US" dirty="0" smtClean="0"/>
              <a:t>STANDAR PELAKSANAAN PEMERIKSAAN KINERJA.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PERENCANAAN.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SUPERVISI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BUKTI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DOKUMENTASI PEMERIKSAAN</a:t>
            </a:r>
          </a:p>
          <a:p>
            <a:pPr marL="400050">
              <a:buFont typeface="+mj-lt"/>
              <a:buAutoNum type="arabicPeriod" startAt="3"/>
            </a:pPr>
            <a:r>
              <a:rPr lang="en-US" dirty="0" smtClean="0"/>
              <a:t>STANDAR PELAPORAN PEMERIKSAAN KINERJA.</a:t>
            </a:r>
          </a:p>
          <a:p>
            <a:pPr marL="857250" lvl="1" indent="-342900">
              <a:buFont typeface="+mj-lt"/>
              <a:buAutoNum type="alphaLcParenR"/>
            </a:pPr>
            <a:r>
              <a:rPr lang="en-US" dirty="0" smtClean="0"/>
              <a:t>BENTUK</a:t>
            </a:r>
          </a:p>
          <a:p>
            <a:pPr marL="857250" lvl="1" indent="-342900">
              <a:buFont typeface="+mj-lt"/>
              <a:buAutoNum type="alphaLcParenR"/>
            </a:pPr>
            <a:r>
              <a:rPr lang="en-US" dirty="0" smtClean="0"/>
              <a:t>ISI LAPORAN</a:t>
            </a:r>
          </a:p>
          <a:p>
            <a:pPr marL="857250" lvl="1" indent="-342900">
              <a:buFont typeface="+mj-lt"/>
              <a:buAutoNum type="alphaLcParenR"/>
            </a:pPr>
            <a:r>
              <a:rPr lang="en-US" dirty="0" smtClean="0"/>
              <a:t>UNSUR-UNSUR KUALITAS LAPORAN</a:t>
            </a:r>
          </a:p>
          <a:p>
            <a:pPr marL="5143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4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0" y="624110"/>
            <a:ext cx="7738280" cy="1280890"/>
          </a:xfrm>
        </p:spPr>
        <p:txBody>
          <a:bodyPr/>
          <a:lstStyle/>
          <a:p>
            <a:r>
              <a:rPr lang="en-US" dirty="0"/>
              <a:t>STANDAR AUDIT SEKTOR PUBLIK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708627" cy="3777622"/>
          </a:xfrm>
        </p:spPr>
        <p:txBody>
          <a:bodyPr/>
          <a:lstStyle/>
          <a:p>
            <a:pPr>
              <a:buFont typeface="+mj-lt"/>
              <a:buAutoNum type="arabicPeriod" startAt="5"/>
            </a:pPr>
            <a:r>
              <a:rPr lang="en-US" dirty="0" smtClean="0"/>
              <a:t>STANDAR PEMERIKSAAN UNTUK TUJUAN TERTENTU.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STANDAR PELAKSANAAN PEMERIKSAAN UNTUK TUJUAN TERTENTU.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STANDAR PELAPORAN PEMERIKSAAN UNTUK TUJUAN TERTENTU.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PELAPORAN TANGGAPAN DARI PEJABAT YANG BERTANGGUNG-JAWAB,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PELAPORAN INFORMASI RAHASIA.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PENERBITAN DAN PENDISTRIBUSIAN LAPORAN HASIL PEMERIKSAAN.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4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165" y="624110"/>
            <a:ext cx="5121772" cy="1280890"/>
          </a:xfrm>
        </p:spPr>
        <p:txBody>
          <a:bodyPr/>
          <a:lstStyle/>
          <a:p>
            <a:r>
              <a:rPr lang="en-US" dirty="0"/>
              <a:t>FUNGSI STANDAR AUDIT SEKTOR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164" y="2119952"/>
            <a:ext cx="6909630" cy="37776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berfungsi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akuntan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akuntan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melandasi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akuntan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khususnya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auditing.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Pengendali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kecurangan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ketidakjujuran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kelalaian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akuntan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kemahiran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(due professional care),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kerahasiaan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data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pengendalian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bersikap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professional.</a:t>
            </a: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7151576" cy="1280890"/>
          </a:xfrm>
        </p:spPr>
        <p:txBody>
          <a:bodyPr/>
          <a:lstStyle/>
          <a:p>
            <a:r>
              <a:rPr lang="en-US" dirty="0"/>
              <a:t>KERANGKA PIKIR STANDAR AUDIT SEKTOR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681331" cy="3777622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Kerangka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kelembagaan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Pengaturan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audit.</a:t>
            </a:r>
          </a:p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Akuntabilitas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Kemandirian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Kualifikasi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auditor.</a:t>
            </a:r>
          </a:p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Pelatihan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</a:t>
            </a:r>
          </a:p>
          <a:p>
            <a:pPr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Jaminan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arenR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4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028" y="624110"/>
            <a:ext cx="6878472" cy="1280890"/>
          </a:xfrm>
        </p:spPr>
        <p:txBody>
          <a:bodyPr/>
          <a:lstStyle/>
          <a:p>
            <a:r>
              <a:rPr lang="en-US" dirty="0"/>
              <a:t>OBJEK AUDIT SEKTOR </a:t>
            </a:r>
            <a:r>
              <a:rPr lang="en-US" dirty="0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040" y="2133600"/>
            <a:ext cx="7096836" cy="414437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perencanaan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operasional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pelaporan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pertanggungjawaban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14350" indent="-514350" algn="just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komersial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nirlaba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unit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semata-mata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83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370</TotalTime>
  <Words>547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Wisp</vt:lpstr>
      <vt:lpstr>AUDIT SEKTOR PUBLIK</vt:lpstr>
      <vt:lpstr>BAB 4 STANDAR AUDIT SEKTOR PUBLIK</vt:lpstr>
      <vt:lpstr>PERKEMBANGAN STANDAR AUDIT SEKTOR PUBLIK</vt:lpstr>
      <vt:lpstr>STANDAR AUDIT SEKTOR PUBLIK (1)</vt:lpstr>
      <vt:lpstr>STANDAR AUDIT SEKTOR PUBLIK (2)</vt:lpstr>
      <vt:lpstr>STANDAR AUDIT SEKTOR PUBLIK (3)</vt:lpstr>
      <vt:lpstr>FUNGSI STANDAR AUDIT SEKTOR PUBLIK</vt:lpstr>
      <vt:lpstr>KERANGKA PIKIR STANDAR AUDIT SEKTOR PUBLIK</vt:lpstr>
      <vt:lpstr>OBJEK AUDIT SEKTOR PUBLIK</vt:lpstr>
      <vt:lpstr>STANDAR NOMENKLATUR</vt:lpstr>
      <vt:lpstr>PERSIAPAN PELAKSANAAN STANDAR AUDIT SEKTOR PUBLIK</vt:lpstr>
      <vt:lpstr>LATIHAN BAB 4</vt:lpstr>
      <vt:lpstr>REFERENSI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 SEKTOR PUBLIK  PERTEMUAN 3</dc:title>
  <dc:creator>KA</dc:creator>
  <cp:lastModifiedBy>KA</cp:lastModifiedBy>
  <cp:revision>28</cp:revision>
  <dcterms:created xsi:type="dcterms:W3CDTF">2020-04-05T06:36:24Z</dcterms:created>
  <dcterms:modified xsi:type="dcterms:W3CDTF">2020-04-15T02:23:43Z</dcterms:modified>
</cp:coreProperties>
</file>