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298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0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3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38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1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9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2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665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269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0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68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 SEKTOR PUBLIK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ONY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9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RUANG LINGKUP VERIFIKASI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ketersediaan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dana.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ketepatan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pengeluaran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pembebanan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anggaran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tagihan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kelengkapan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pengeluaran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pendukungnya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39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PELAKSANAAN VERIFIKASI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Verifikasi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ketersediaan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dana.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Verifikasi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ketepatan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Verifikasi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pembebanan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anggaran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Verifikasi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tagihan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Verifikasi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kelengkapan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pengeluaran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11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 BAB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354398" cy="402336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Jelaskan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verifikasi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Sebutkan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audit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Uraikan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Sebutkan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Indonesia 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Jelaskan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Sebutkan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terlibat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514350" indent="-514350">
              <a:buFont typeface="+mj-lt"/>
              <a:buAutoNum type="arabicParenR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75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838734"/>
            <a:ext cx="6777478" cy="955344"/>
          </a:xfrm>
        </p:spPr>
        <p:txBody>
          <a:bodyPr/>
          <a:lstStyle/>
          <a:p>
            <a:pPr marL="463550" indent="-463550" algn="just">
              <a:buNone/>
            </a:pPr>
            <a:r>
              <a:rPr lang="en-US" dirty="0" err="1" smtClean="0"/>
              <a:t>Indra</a:t>
            </a:r>
            <a:r>
              <a:rPr lang="en-US" dirty="0" smtClean="0"/>
              <a:t> Bastian, 2014, Audit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3, Jakarta :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Salemba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. ISBN : 978-979-061-404-8.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12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669" y="2961565"/>
            <a:ext cx="3971498" cy="97308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5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729108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BAB 5</a:t>
            </a:r>
            <a:br>
              <a:rPr lang="en-US" dirty="0" smtClean="0"/>
            </a:br>
            <a:r>
              <a:rPr lang="en-US" dirty="0"/>
              <a:t>BUKTI AUDIT DAN PENDUKUNGNYA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845734"/>
            <a:ext cx="6586410" cy="32312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BUKTI AUDIT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TRANSAKSI DAN BUKTI TRANSAKSI</a:t>
            </a:r>
          </a:p>
          <a:p>
            <a:pPr marL="287338" indent="-287338">
              <a:buFont typeface="Wingdings" panose="05000000000000000000" pitchFamily="2" charset="2"/>
              <a:buChar char="ü"/>
            </a:pPr>
            <a:r>
              <a:rPr lang="en-US" sz="2800" dirty="0" smtClean="0"/>
              <a:t>PELAKU / PIHAK YANG TERLIBAT DALAM TRANSAKSI KEUANGAN PUBLIK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SYARAT SAH BUKTI KEUANGAN PUBLIK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TEKNIK VERIFIKASI BUKTI TRANSAKSI</a:t>
            </a:r>
          </a:p>
        </p:txBody>
      </p:sp>
    </p:spTree>
    <p:extLst>
      <p:ext uri="{BB962C8B-B14F-4D97-AF65-F5344CB8AC3E}">
        <p14:creationId xmlns:p14="http://schemas.microsoft.com/office/powerpoint/2010/main" val="322827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BUKTI </a:t>
            </a:r>
            <a:r>
              <a:rPr lang="en-US" dirty="0" smtClean="0">
                <a:latin typeface="Arial Rounded MT Bold" panose="020F0704030504030204" pitchFamily="34" charset="0"/>
              </a:rPr>
              <a:t>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92824"/>
            <a:ext cx="6777478" cy="357627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Bukti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audit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adalah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segala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informasi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mendukung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angka-angka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informasi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lain yang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disajikan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laporan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keuangan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yang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digunakan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auditor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sebagai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dasar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menyampaikan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pendapat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(Mulyadi,2002).</a:t>
            </a:r>
          </a:p>
        </p:txBody>
      </p:sp>
    </p:spTree>
    <p:extLst>
      <p:ext uri="{BB962C8B-B14F-4D97-AF65-F5344CB8AC3E}">
        <p14:creationId xmlns:p14="http://schemas.microsoft.com/office/powerpoint/2010/main" val="152765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03" y="655093"/>
            <a:ext cx="7902055" cy="83251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TRANSAKSI DAN </a:t>
            </a:r>
            <a:r>
              <a:rPr lang="en-US" sz="3600" dirty="0" smtClean="0">
                <a:latin typeface="Arial Rounded MT Bold" panose="020F0704030504030204" pitchFamily="34" charset="0"/>
              </a:rPr>
              <a:t>BUKTI TRANSAKSI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576" y="2361062"/>
            <a:ext cx="6504523" cy="3084951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Transaksi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merubah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posisi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keuangan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suatu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entitas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pencatatannya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dimana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data/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bukti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/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dokumen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pendukung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disediakan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operasi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suatu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organisasi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sektor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publik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baik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pemerintah</a:t>
            </a:r>
            <a:r>
              <a:rPr 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pusat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pemerintah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daerah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yayasan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LSM,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maupun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partai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politik</a:t>
            </a:r>
            <a:r>
              <a:rPr lang="en-US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697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59558"/>
            <a:ext cx="8333323" cy="69603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TRANSAKSI DAN BUKTI TRANSAKSI </a:t>
            </a:r>
            <a:r>
              <a:rPr lang="en-US" sz="3200" dirty="0" smtClean="0">
                <a:latin typeface="Arial Rounded MT Bold" panose="020F0704030504030204" pitchFamily="34" charset="0"/>
              </a:rPr>
              <a:t>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1631"/>
            <a:ext cx="6709239" cy="391746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Bukti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transaksi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dokumen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landasan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keyakinan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kebenaran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merubah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posisi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keuangan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entitas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pencatatannya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: 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jurnal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pembantu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buku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pedoman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akuntansi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berkaitan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serta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catatan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lembaran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kerja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(worksheet)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spread sheet yang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mendukung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alokasi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biaya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perhitungan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rekonsiliasi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keseluruhannya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bukti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mendukung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laporan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keuangan</a:t>
            </a:r>
            <a:r>
              <a:rPr lang="en-US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33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7350684" cy="100993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PELAKU / PIHAK YANG TERLIBAT DALAM TRANSAKSI KEUANGAN </a:t>
            </a:r>
            <a:r>
              <a:rPr lang="en-US" sz="2800" dirty="0" smtClean="0">
                <a:latin typeface="Arial Rounded MT Bold" panose="020F0704030504030204" pitchFamily="34" charset="0"/>
              </a:rPr>
              <a:t>PUBLIK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02006"/>
            <a:ext cx="5371759" cy="2402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terlibat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bendahara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yayasan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LSM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penyedia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supplier.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0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8224142" cy="77792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SYARAT SAH BUKTI KEUANGAN </a:t>
            </a:r>
            <a:r>
              <a:rPr lang="en-US" sz="3200" dirty="0" smtClean="0">
                <a:latin typeface="Arial Rounded MT Bold" panose="020F0704030504030204" pitchFamily="34" charset="0"/>
              </a:rPr>
              <a:t>PUBLIK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845734"/>
            <a:ext cx="7159616" cy="417292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penyedia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penjual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penerima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ditandatangani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diparaf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penerima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pimpinan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bulan,tahun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ditransaksikan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ditransaksikan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pertukaran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1.000.000,-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nota/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kuitansi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ditempel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6.000,-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7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261371" cy="73697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TEKNIK VERIFIKASI BUKTI </a:t>
            </a:r>
            <a:r>
              <a:rPr lang="en-US" sz="3600" dirty="0" smtClean="0">
                <a:latin typeface="Arial Rounded MT Bold" panose="020F0704030504030204" pitchFamily="34" charset="0"/>
              </a:rPr>
              <a:t>TRANSAKSI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825087"/>
            <a:ext cx="5658362" cy="2224586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Verifikasi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pengujian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administratif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pedoman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kriteria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732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4400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verifikasi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56346"/>
            <a:ext cx="5644714" cy="371274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penyimpangan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merugikan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substantif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kelengkapan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dikirimkan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Kantor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Negara.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apakah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perundang-undangan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ditaati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777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494</TotalTime>
  <Words>513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Rounded MT Bold</vt:lpstr>
      <vt:lpstr>Calibri</vt:lpstr>
      <vt:lpstr>Calibri Light</vt:lpstr>
      <vt:lpstr>Tahoma</vt:lpstr>
      <vt:lpstr>Times New Roman</vt:lpstr>
      <vt:lpstr>Wingdings</vt:lpstr>
      <vt:lpstr>Retrospect</vt:lpstr>
      <vt:lpstr>AUDIT SEKTOR PUBLIK</vt:lpstr>
      <vt:lpstr>BAB 5 BUKTI AUDIT DAN PENDUKUNGNYA</vt:lpstr>
      <vt:lpstr>BUKTI AUDIT</vt:lpstr>
      <vt:lpstr>TRANSAKSI DAN BUKTI TRANSAKSI (1)</vt:lpstr>
      <vt:lpstr>TRANSAKSI DAN BUKTI TRANSAKSI (2)</vt:lpstr>
      <vt:lpstr>PELAKU / PIHAK YANG TERLIBAT DALAM TRANSAKSI KEUANGAN PUBLIK</vt:lpstr>
      <vt:lpstr>SYARAT SAH BUKTI KEUANGAN PUBLIK</vt:lpstr>
      <vt:lpstr>TEKNIK VERIFIKASI BUKTI TRANSAKSI</vt:lpstr>
      <vt:lpstr>Tujuan verifikasi adalah :</vt:lpstr>
      <vt:lpstr>RUANG LINGKUP VERIFIKASI</vt:lpstr>
      <vt:lpstr>PELAKSANAAN VERIFIKASI</vt:lpstr>
      <vt:lpstr>LATIHAN BAB 5</vt:lpstr>
      <vt:lpstr>REFERENSI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 SEKTOR PUBLIK  PERTEMUAN 3</dc:title>
  <dc:creator>KA</dc:creator>
  <cp:lastModifiedBy>KA</cp:lastModifiedBy>
  <cp:revision>23</cp:revision>
  <dcterms:created xsi:type="dcterms:W3CDTF">2020-04-05T06:36:24Z</dcterms:created>
  <dcterms:modified xsi:type="dcterms:W3CDTF">2020-04-15T02:24:38Z</dcterms:modified>
</cp:coreProperties>
</file>