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83" r:id="rId3"/>
    <p:sldId id="259" r:id="rId4"/>
    <p:sldId id="260" r:id="rId5"/>
    <p:sldId id="261" r:id="rId6"/>
    <p:sldId id="276" r:id="rId7"/>
    <p:sldId id="262" r:id="rId8"/>
    <p:sldId id="263" r:id="rId9"/>
    <p:sldId id="264" r:id="rId10"/>
    <p:sldId id="265" r:id="rId11"/>
    <p:sldId id="273" r:id="rId12"/>
    <p:sldId id="274" r:id="rId13"/>
    <p:sldId id="275" r:id="rId14"/>
    <p:sldId id="279" r:id="rId15"/>
    <p:sldId id="284" r:id="rId16"/>
    <p:sldId id="281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4784-9879-463B-9A63-9764CB63AFAD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75A7-390C-4776-9E51-9FD1F63BB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4784-9879-463B-9A63-9764CB63AFAD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75A7-390C-4776-9E51-9FD1F63BB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4784-9879-463B-9A63-9764CB63AFAD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75A7-390C-4776-9E51-9FD1F63BB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4784-9879-463B-9A63-9764CB63AFAD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75A7-390C-4776-9E51-9FD1F63BB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4784-9879-463B-9A63-9764CB63AFAD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75A7-390C-4776-9E51-9FD1F63BB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4784-9879-463B-9A63-9764CB63AFAD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75A7-390C-4776-9E51-9FD1F63BB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4784-9879-463B-9A63-9764CB63AFAD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75A7-390C-4776-9E51-9FD1F63BB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4784-9879-463B-9A63-9764CB63AFAD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75A7-390C-4776-9E51-9FD1F63BB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4784-9879-463B-9A63-9764CB63AFAD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75A7-390C-4776-9E51-9FD1F63BB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4784-9879-463B-9A63-9764CB63AFAD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75A7-390C-4776-9E51-9FD1F63BB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4784-9879-463B-9A63-9764CB63AFAD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75A7-390C-4776-9E51-9FD1F63BB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24784-9879-463B-9A63-9764CB63AFAD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575A7-390C-4776-9E51-9FD1F63BB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62000" y="1524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Studio DKV 1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85800" y="2514600"/>
            <a:ext cx="7696200" cy="3581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0">
              <a:spcBef>
                <a:spcPct val="20000"/>
              </a:spcBef>
            </a:pPr>
            <a:r>
              <a:rPr lang="en-US" sz="8800" b="1" dirty="0" smtClean="0">
                <a:solidFill>
                  <a:srgbClr val="FF0000"/>
                </a:solidFill>
              </a:rPr>
              <a:t>Silhouette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Wantoro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M.Ds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berbagai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sumber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16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E:\e book library\referensi iklan\ABSOLUTE ADS\cares-curt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-6879"/>
            <a:ext cx="5181600" cy="6908800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ESIGN SAMPLE\LOGO\Logo With Hidden Symbol\logos-hidden-symbolism-spart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3962" y="787400"/>
            <a:ext cx="9187962" cy="530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ESIGN SAMPLE\LOGO\Logo With Hidden Symbol\logos-hidden-symbolism-circ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839" y="638070"/>
            <a:ext cx="8195899" cy="54579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D:\DESIGN SAMPLE\LOGO\Logo With Hidden Symbol\creative-logos-2-black-c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67853"/>
            <a:ext cx="9143999" cy="41222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79437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TUGAS 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+mj-lt"/>
              </a:rPr>
              <a:t>Buatlah</a:t>
            </a:r>
            <a:r>
              <a:rPr lang="en-US" sz="2000" dirty="0" smtClean="0">
                <a:latin typeface="+mj-lt"/>
              </a:rPr>
              <a:t> SILUET </a:t>
            </a:r>
            <a:r>
              <a:rPr lang="en-US" sz="2000" dirty="0" err="1" smtClean="0">
                <a:latin typeface="+mj-lt"/>
              </a:rPr>
              <a:t>dari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objek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belalang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sembah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dengan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ketentuan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sbb</a:t>
            </a:r>
            <a:r>
              <a:rPr lang="en-US" sz="2000" dirty="0" smtClean="0">
                <a:latin typeface="+mj-lt"/>
              </a:rPr>
              <a:t> : </a:t>
            </a:r>
          </a:p>
          <a:p>
            <a:pPr marL="0" indent="0">
              <a:buNone/>
            </a:pPr>
            <a:endParaRPr lang="en-US" sz="2000" dirty="0" smtClean="0">
              <a:latin typeface="+mj-lt"/>
            </a:endParaRPr>
          </a:p>
          <a:p>
            <a:r>
              <a:rPr lang="en-US" sz="2000" dirty="0" err="1" smtClean="0">
                <a:latin typeface="+mj-lt"/>
              </a:rPr>
              <a:t>Teknis</a:t>
            </a:r>
            <a:r>
              <a:rPr lang="en-US" sz="2000" dirty="0" smtClean="0">
                <a:latin typeface="+mj-lt"/>
              </a:rPr>
              <a:t> : </a:t>
            </a:r>
            <a:r>
              <a:rPr lang="en-US" sz="2000" dirty="0" err="1" smtClean="0">
                <a:latin typeface="+mj-lt"/>
              </a:rPr>
              <a:t>Buat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persegi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ukuran</a:t>
            </a:r>
            <a:r>
              <a:rPr lang="en-US" sz="2000" dirty="0" smtClean="0">
                <a:latin typeface="+mj-lt"/>
              </a:rPr>
              <a:t>  10cm x 10cm </a:t>
            </a:r>
            <a:r>
              <a:rPr lang="en-US" sz="2000" dirty="0" err="1" smtClean="0">
                <a:latin typeface="+mj-lt"/>
              </a:rPr>
              <a:t>sebanyak</a:t>
            </a:r>
            <a:r>
              <a:rPr lang="en-US" sz="2000" dirty="0" smtClean="0">
                <a:latin typeface="+mj-lt"/>
              </a:rPr>
              <a:t> 24 </a:t>
            </a:r>
            <a:r>
              <a:rPr lang="en-US" sz="2000" dirty="0" err="1" smtClean="0">
                <a:latin typeface="+mj-lt"/>
              </a:rPr>
              <a:t>buah</a:t>
            </a:r>
            <a:r>
              <a:rPr lang="en-US" sz="2000" dirty="0" smtClean="0">
                <a:latin typeface="+mj-lt"/>
              </a:rPr>
              <a:t>. </a:t>
            </a:r>
            <a:r>
              <a:rPr lang="en-US" sz="2000" dirty="0" err="1" smtClean="0">
                <a:latin typeface="+mj-lt"/>
              </a:rPr>
              <a:t>Satu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halaman</a:t>
            </a:r>
            <a:r>
              <a:rPr lang="en-US" sz="2000" dirty="0" smtClean="0">
                <a:latin typeface="+mj-lt"/>
              </a:rPr>
              <a:t> A3 </a:t>
            </a:r>
            <a:r>
              <a:rPr lang="en-US" sz="2000" dirty="0" err="1" smtClean="0">
                <a:latin typeface="+mj-lt"/>
              </a:rPr>
              <a:t>bisa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diisi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dengan</a:t>
            </a:r>
            <a:r>
              <a:rPr lang="en-US" sz="2000" dirty="0" smtClean="0">
                <a:latin typeface="+mj-lt"/>
              </a:rPr>
              <a:t> 12 </a:t>
            </a:r>
            <a:r>
              <a:rPr lang="en-US" sz="2000" dirty="0" err="1" smtClean="0"/>
              <a:t>persegi</a:t>
            </a:r>
            <a:r>
              <a:rPr lang="en-US" sz="2000" dirty="0" smtClean="0"/>
              <a:t>. </a:t>
            </a:r>
            <a:r>
              <a:rPr lang="en-US" sz="2000" dirty="0" err="1" smtClean="0"/>
              <a:t>Jadi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butuh</a:t>
            </a:r>
            <a:r>
              <a:rPr lang="en-US" sz="2000" dirty="0" smtClean="0"/>
              <a:t> 2 </a:t>
            </a:r>
            <a:r>
              <a:rPr lang="en-US" sz="2000" dirty="0" err="1" smtClean="0"/>
              <a:t>halaman</a:t>
            </a:r>
            <a:r>
              <a:rPr lang="en-US" sz="2000" dirty="0" smtClean="0"/>
              <a:t> A3. </a:t>
            </a:r>
          </a:p>
          <a:p>
            <a:r>
              <a:rPr lang="en-US" sz="2000" dirty="0" smtClean="0"/>
              <a:t>Hal.1 background </a:t>
            </a:r>
            <a:r>
              <a:rPr lang="en-US" sz="2000" dirty="0" err="1" smtClean="0"/>
              <a:t>putih</a:t>
            </a:r>
            <a:r>
              <a:rPr lang="en-US" sz="2000" dirty="0" smtClean="0"/>
              <a:t> </a:t>
            </a:r>
            <a:r>
              <a:rPr lang="en-US" sz="2000" dirty="0" err="1" smtClean="0"/>
              <a:t>siluet</a:t>
            </a:r>
            <a:r>
              <a:rPr lang="en-US" sz="2000" dirty="0" smtClean="0"/>
              <a:t> </a:t>
            </a:r>
            <a:r>
              <a:rPr lang="en-US" sz="2000" dirty="0" err="1" smtClean="0"/>
              <a:t>hitam</a:t>
            </a:r>
            <a:r>
              <a:rPr lang="en-US" sz="2000" dirty="0" smtClean="0"/>
              <a:t>, </a:t>
            </a:r>
            <a:r>
              <a:rPr lang="en-US" sz="2000" dirty="0" err="1" smtClean="0"/>
              <a:t>sedangkan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. 2 background </a:t>
            </a:r>
            <a:r>
              <a:rPr lang="en-US" sz="2000" dirty="0" err="1" smtClean="0"/>
              <a:t>hitam</a:t>
            </a:r>
            <a:r>
              <a:rPr lang="en-US" sz="2000" dirty="0" smtClean="0"/>
              <a:t> </a:t>
            </a:r>
            <a:r>
              <a:rPr lang="en-US" sz="2000" dirty="0" err="1" smtClean="0"/>
              <a:t>siluetnya</a:t>
            </a:r>
            <a:r>
              <a:rPr lang="en-US" sz="2000" dirty="0" smtClean="0"/>
              <a:t> </a:t>
            </a:r>
            <a:r>
              <a:rPr lang="en-US" sz="2000" dirty="0" err="1" smtClean="0"/>
              <a:t>putih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>
                <a:latin typeface="+mj-lt"/>
              </a:rPr>
              <a:t>Eksplore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siluetkan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setiap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bagian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belalang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mulai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dari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kepala</a:t>
            </a:r>
            <a:r>
              <a:rPr lang="en-US" sz="2000" dirty="0" smtClean="0">
                <a:latin typeface="+mj-lt"/>
              </a:rPr>
              <a:t>, kaki, </a:t>
            </a:r>
            <a:r>
              <a:rPr lang="en-US" sz="2000" dirty="0" err="1" smtClean="0">
                <a:latin typeface="+mj-lt"/>
              </a:rPr>
              <a:t>badan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dsb</a:t>
            </a:r>
            <a:r>
              <a:rPr lang="en-US" sz="2000" dirty="0" smtClean="0">
                <a:latin typeface="+mj-lt"/>
              </a:rPr>
              <a:t>. </a:t>
            </a:r>
            <a:r>
              <a:rPr lang="en-US" sz="2000" dirty="0" err="1" smtClean="0">
                <a:latin typeface="+mj-lt"/>
              </a:rPr>
              <a:t>Siluet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harus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tetap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menampakkan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ciri</a:t>
            </a:r>
            <a:r>
              <a:rPr lang="en-US" sz="2000" dirty="0" smtClean="0">
                <a:latin typeface="+mj-lt"/>
              </a:rPr>
              <a:t>/</a:t>
            </a:r>
            <a:r>
              <a:rPr lang="en-US" sz="2000" dirty="0" err="1" smtClean="0">
                <a:latin typeface="+mj-lt"/>
              </a:rPr>
              <a:t>identitas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belalang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tsb</a:t>
            </a:r>
            <a:r>
              <a:rPr lang="en-US" sz="2000" dirty="0" smtClean="0">
                <a:latin typeface="+mj-lt"/>
              </a:rPr>
              <a:t>.</a:t>
            </a:r>
          </a:p>
          <a:p>
            <a:r>
              <a:rPr lang="en-US" sz="2000" dirty="0" err="1" smtClean="0">
                <a:latin typeface="+mj-lt"/>
              </a:rPr>
              <a:t>Komposisi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bebas</a:t>
            </a:r>
            <a:r>
              <a:rPr lang="en-US" sz="2000" dirty="0" smtClean="0">
                <a:latin typeface="+mj-lt"/>
              </a:rPr>
              <a:t>. </a:t>
            </a:r>
          </a:p>
          <a:p>
            <a:r>
              <a:rPr lang="en-US" sz="2000" dirty="0" err="1" smtClean="0">
                <a:latin typeface="+mj-lt"/>
              </a:rPr>
              <a:t>Dikerjakan</a:t>
            </a:r>
            <a:r>
              <a:rPr lang="en-US" sz="2000" dirty="0" smtClean="0">
                <a:latin typeface="+mj-lt"/>
              </a:rPr>
              <a:t> manual </a:t>
            </a:r>
            <a:r>
              <a:rPr lang="en-US" sz="2000" dirty="0" err="1" smtClean="0">
                <a:latin typeface="+mj-lt"/>
              </a:rPr>
              <a:t>dengan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spidol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hitam</a:t>
            </a:r>
            <a:r>
              <a:rPr lang="en-US" sz="2000" dirty="0" smtClean="0">
                <a:latin typeface="+mj-lt"/>
              </a:rPr>
              <a:t>.</a:t>
            </a:r>
          </a:p>
          <a:p>
            <a:r>
              <a:rPr lang="en-US" sz="2000" dirty="0" err="1" smtClean="0">
                <a:latin typeface="+mj-lt"/>
              </a:rPr>
              <a:t>Foto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atau</a:t>
            </a:r>
            <a:r>
              <a:rPr lang="en-US" sz="2000" dirty="0" smtClean="0">
                <a:latin typeface="+mj-lt"/>
              </a:rPr>
              <a:t> Scan </a:t>
            </a:r>
            <a:r>
              <a:rPr lang="en-US" sz="2000" dirty="0" err="1" smtClean="0">
                <a:latin typeface="+mj-lt"/>
              </a:rPr>
              <a:t>asistensi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anda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dengan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baik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jelas</a:t>
            </a:r>
            <a:r>
              <a:rPr lang="en-US" sz="2000" dirty="0" smtClean="0">
                <a:latin typeface="+mj-lt"/>
              </a:rPr>
              <a:t>.</a:t>
            </a:r>
            <a:endParaRPr lang="en-US" sz="2000" dirty="0" smtClean="0"/>
          </a:p>
          <a:p>
            <a:endParaRPr lang="en-US" sz="2000" dirty="0" smtClean="0">
              <a:latin typeface="+mj-lt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79437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TARGET HARI INI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2057400"/>
            <a:ext cx="7467600" cy="3429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 smtClean="0">
                <a:latin typeface="+mj-lt"/>
              </a:rPr>
              <a:t>Buatlah</a:t>
            </a:r>
            <a:r>
              <a:rPr lang="en-US" sz="4000" dirty="0" smtClean="0">
                <a:latin typeface="+mj-lt"/>
              </a:rPr>
              <a:t> SILUET </a:t>
            </a:r>
            <a:r>
              <a:rPr lang="en-US" sz="4000" dirty="0" smtClean="0">
                <a:latin typeface="+mj-lt"/>
              </a:rPr>
              <a:t>minimal 5 </a:t>
            </a:r>
            <a:r>
              <a:rPr lang="en-US" sz="4000" dirty="0" err="1" smtClean="0">
                <a:latin typeface="+mj-lt"/>
              </a:rPr>
              <a:t>buah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sebagai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syarat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presensi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dan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di</a:t>
            </a:r>
            <a:r>
              <a:rPr lang="en-US" sz="4000" i="1" dirty="0" err="1" smtClean="0">
                <a:latin typeface="+mj-lt"/>
              </a:rPr>
              <a:t>upload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maksimal</a:t>
            </a:r>
            <a:r>
              <a:rPr lang="en-US" sz="4000" dirty="0" smtClean="0">
                <a:latin typeface="+mj-lt"/>
              </a:rPr>
              <a:t> jam 16.00 </a:t>
            </a:r>
            <a:r>
              <a:rPr lang="en-US" sz="4000" dirty="0" err="1" smtClean="0">
                <a:latin typeface="+mj-lt"/>
              </a:rPr>
              <a:t>wib</a:t>
            </a:r>
            <a:r>
              <a:rPr lang="en-US" sz="4000" dirty="0" smtClean="0">
                <a:latin typeface="+mj-lt"/>
              </a:rPr>
              <a:t>.</a:t>
            </a:r>
          </a:p>
          <a:p>
            <a:pPr marL="0" indent="0" algn="ctr">
              <a:buNone/>
            </a:pPr>
            <a:r>
              <a:rPr lang="en-US" sz="4000" dirty="0" err="1" smtClean="0">
                <a:latin typeface="+mj-lt"/>
              </a:rPr>
              <a:t>Melebihi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batas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waktu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dianggap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tidak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hadir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 smtClean="0"/>
          </a:p>
          <a:p>
            <a:pPr algn="ctr"/>
            <a:endParaRPr lang="en-US" sz="2000" dirty="0" smtClean="0">
              <a:latin typeface="+mj-lt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MINGGU DEPAN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752600"/>
            <a:ext cx="7315200" cy="48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err="1" smtClean="0">
                <a:latin typeface="+mj-lt"/>
              </a:rPr>
              <a:t>Sebagai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bukti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progres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syarat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kehadiran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kuliah</a:t>
            </a:r>
            <a:r>
              <a:rPr lang="en-US" sz="2000" dirty="0" smtClean="0">
                <a:latin typeface="+mj-lt"/>
              </a:rPr>
              <a:t> online </a:t>
            </a:r>
            <a:r>
              <a:rPr lang="en-US" sz="2000" dirty="0" err="1" smtClean="0">
                <a:latin typeface="+mj-lt"/>
              </a:rPr>
              <a:t>ini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munggu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depan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asistensikan</a:t>
            </a:r>
            <a:r>
              <a:rPr lang="en-US" sz="2000" dirty="0" smtClean="0">
                <a:latin typeface="+mj-lt"/>
              </a:rPr>
              <a:t> 40 </a:t>
            </a:r>
            <a:r>
              <a:rPr lang="en-US" sz="2000" dirty="0" err="1" smtClean="0">
                <a:latin typeface="+mj-lt"/>
              </a:rPr>
              <a:t>alternatif</a:t>
            </a:r>
            <a:r>
              <a:rPr lang="en-US" sz="2000" dirty="0" smtClean="0">
                <a:latin typeface="+mj-lt"/>
              </a:rPr>
              <a:t>  </a:t>
            </a:r>
            <a:r>
              <a:rPr lang="en-US" sz="2000" dirty="0" err="1" smtClean="0">
                <a:latin typeface="+mj-lt"/>
              </a:rPr>
              <a:t>sketsa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siluet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melalui</a:t>
            </a:r>
            <a:r>
              <a:rPr lang="en-US" sz="2000" dirty="0" smtClean="0">
                <a:latin typeface="+mj-lt"/>
              </a:rPr>
              <a:t> Line </a:t>
            </a:r>
            <a:r>
              <a:rPr lang="en-US" sz="2000" dirty="0" err="1" smtClean="0">
                <a:latin typeface="+mj-lt"/>
              </a:rPr>
              <a:t>di</a:t>
            </a:r>
            <a:r>
              <a:rPr lang="en-US" sz="2000" dirty="0" smtClean="0">
                <a:latin typeface="+mj-lt"/>
              </a:rPr>
              <a:t> jam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hari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kuliah</a:t>
            </a:r>
            <a:r>
              <a:rPr lang="en-US" sz="2000" dirty="0" smtClean="0">
                <a:latin typeface="+mj-lt"/>
              </a:rPr>
              <a:t> (22 April 2020 </a:t>
            </a:r>
            <a:r>
              <a:rPr lang="en-US" sz="2000" dirty="0" err="1" smtClean="0">
                <a:latin typeface="+mj-lt"/>
              </a:rPr>
              <a:t>pukul</a:t>
            </a:r>
            <a:r>
              <a:rPr lang="en-US" sz="2000" dirty="0" smtClean="0">
                <a:latin typeface="+mj-lt"/>
              </a:rPr>
              <a:t> 13.00).</a:t>
            </a:r>
          </a:p>
          <a:p>
            <a:pPr marL="0" indent="0" algn="just">
              <a:buNone/>
            </a:pPr>
            <a:endParaRPr lang="en-US" sz="2000" dirty="0" smtClean="0">
              <a:latin typeface="+mj-lt"/>
            </a:endParaRPr>
          </a:p>
          <a:p>
            <a:pPr marL="0" indent="0" algn="just">
              <a:buNone/>
            </a:pPr>
            <a:r>
              <a:rPr lang="en-US" sz="2000" dirty="0" err="1" smtClean="0">
                <a:latin typeface="+mj-lt"/>
              </a:rPr>
              <a:t>Untuk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mempermudah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pemilihan</a:t>
            </a:r>
            <a:r>
              <a:rPr lang="en-US" sz="2000" dirty="0" smtClean="0">
                <a:latin typeface="+mj-lt"/>
              </a:rPr>
              <a:t> acc, </a:t>
            </a:r>
            <a:r>
              <a:rPr lang="en-US" sz="2000" dirty="0" err="1" smtClean="0">
                <a:latin typeface="+mj-lt"/>
              </a:rPr>
              <a:t>harap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setiap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alternatif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diberi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nomor</a:t>
            </a:r>
            <a:r>
              <a:rPr lang="en-US" sz="2000" dirty="0" smtClean="0">
                <a:latin typeface="+mj-lt"/>
              </a:rPr>
              <a:t> yang </a:t>
            </a:r>
            <a:r>
              <a:rPr lang="en-US" sz="2000" dirty="0" err="1" smtClean="0">
                <a:latin typeface="+mj-lt"/>
              </a:rPr>
              <a:t>mengurut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sudah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diberi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blok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hitam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bagian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titiknya</a:t>
            </a:r>
            <a:r>
              <a:rPr lang="en-US" sz="2000" dirty="0" smtClean="0">
                <a:latin typeface="+mj-lt"/>
              </a:rPr>
              <a:t>.</a:t>
            </a:r>
          </a:p>
          <a:p>
            <a:pPr marL="0" indent="0" algn="just">
              <a:buNone/>
            </a:pPr>
            <a:endParaRPr lang="en-US" sz="2000" dirty="0" smtClean="0">
              <a:latin typeface="+mj-lt"/>
            </a:endParaRPr>
          </a:p>
          <a:p>
            <a:pPr marL="0" indent="0" algn="just">
              <a:buNone/>
            </a:pPr>
            <a:r>
              <a:rPr lang="en-US" sz="2000" dirty="0" err="1" smtClean="0">
                <a:latin typeface="+mj-lt"/>
              </a:rPr>
              <a:t>Selamat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berkarya</a:t>
            </a:r>
            <a:r>
              <a:rPr lang="en-US" sz="2000" dirty="0" smtClean="0">
                <a:latin typeface="+mj-lt"/>
              </a:rPr>
              <a:t>.</a:t>
            </a:r>
          </a:p>
          <a:p>
            <a:pPr marL="0" indent="0" algn="just">
              <a:buNone/>
            </a:pPr>
            <a:endParaRPr lang="en-US" sz="2000" dirty="0" smtClean="0"/>
          </a:p>
          <a:p>
            <a:pPr algn="just"/>
            <a:endParaRPr lang="en-US" sz="2000" dirty="0" smtClean="0">
              <a:latin typeface="+mj-lt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pc="3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819400"/>
            <a:ext cx="7391400" cy="14700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Terima</a:t>
            </a:r>
            <a:r>
              <a:rPr kumimoji="0" lang="en-US" sz="48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Kasih</a:t>
            </a:r>
            <a:endParaRPr kumimoji="0" lang="en-US" sz="4800" b="0" i="0" u="none" strike="noStrike" kern="1200" cap="none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79437"/>
            <a:ext cx="8001000" cy="1143000"/>
          </a:xfrm>
        </p:spPr>
        <p:txBody>
          <a:bodyPr/>
          <a:lstStyle/>
          <a:p>
            <a:pPr algn="l"/>
            <a:r>
              <a:rPr lang="en-US" b="1" dirty="0" err="1" smtClean="0">
                <a:solidFill>
                  <a:srgbClr val="FF0000"/>
                </a:solidFill>
              </a:rPr>
              <a:t>Penjelasan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Siluet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1828800"/>
            <a:ext cx="75438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Silhouette </a:t>
            </a:r>
            <a:r>
              <a:rPr lang="en-US" sz="2000" dirty="0" smtClean="0"/>
              <a:t>(</a:t>
            </a:r>
            <a:r>
              <a:rPr lang="en-US" sz="2000" dirty="0" err="1" smtClean="0"/>
              <a:t>berasal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</a:t>
            </a:r>
            <a:r>
              <a:rPr lang="en-US" sz="2000" dirty="0" err="1" smtClean="0"/>
              <a:t>Perancis</a:t>
            </a:r>
            <a:r>
              <a:rPr lang="en-US" sz="2000" dirty="0" smtClean="0"/>
              <a:t>)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b="1" dirty="0" err="1" smtClean="0"/>
              <a:t>Siluet</a:t>
            </a:r>
            <a:r>
              <a:rPr lang="en-US" sz="2000" dirty="0" smtClean="0"/>
              <a:t> 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, </a:t>
            </a:r>
            <a:r>
              <a:rPr lang="en-US" sz="2000" dirty="0" err="1" smtClean="0"/>
              <a:t>binatang</a:t>
            </a:r>
            <a:r>
              <a:rPr lang="en-US" sz="2000" dirty="0" smtClean="0"/>
              <a:t>, </a:t>
            </a:r>
            <a:r>
              <a:rPr lang="en-US" sz="2000" dirty="0" err="1" smtClean="0"/>
              <a:t>pemandangan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benda</a:t>
            </a:r>
            <a:r>
              <a:rPr lang="en-US" sz="2000" dirty="0" smtClean="0"/>
              <a:t> lain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padat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warna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Dalam</a:t>
            </a:r>
            <a:r>
              <a:rPr lang="en-US" sz="2000" dirty="0" smtClean="0"/>
              <a:t> </a:t>
            </a:r>
            <a:r>
              <a:rPr lang="en-US" sz="2000" dirty="0" err="1" smtClean="0"/>
              <a:t>fotografi</a:t>
            </a:r>
            <a:r>
              <a:rPr lang="en-US" sz="2000" dirty="0" smtClean="0"/>
              <a:t>, </a:t>
            </a:r>
            <a:r>
              <a:rPr lang="en-US" sz="2000" dirty="0" err="1" smtClean="0"/>
              <a:t>siluet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efek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perbedaan</a:t>
            </a:r>
            <a:r>
              <a:rPr lang="en-US" sz="2000" dirty="0" smtClean="0"/>
              <a:t> </a:t>
            </a:r>
            <a:r>
              <a:rPr lang="en-US" sz="2000" dirty="0" err="1" smtClean="0"/>
              <a:t>signifikan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pantulan</a:t>
            </a:r>
            <a:r>
              <a:rPr lang="en-US" sz="2000" dirty="0" smtClean="0"/>
              <a:t> </a:t>
            </a:r>
            <a:r>
              <a:rPr lang="en-US" sz="2000" dirty="0" err="1" smtClean="0"/>
              <a:t>cahaya</a:t>
            </a:r>
            <a:r>
              <a:rPr lang="en-US" sz="2000" dirty="0" smtClean="0"/>
              <a:t> </a:t>
            </a:r>
            <a:r>
              <a:rPr lang="en-US" sz="2000" dirty="0" err="1" smtClean="0"/>
              <a:t>objek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depan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latar</a:t>
            </a:r>
            <a:r>
              <a:rPr lang="en-US" sz="2000" dirty="0" smtClean="0"/>
              <a:t> </a:t>
            </a:r>
            <a:r>
              <a:rPr lang="en-US" sz="2000" dirty="0" err="1" smtClean="0"/>
              <a:t>belakangnya</a:t>
            </a:r>
            <a:r>
              <a:rPr lang="en-US" sz="2000" dirty="0" smtClean="0"/>
              <a:t>.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siluet</a:t>
            </a:r>
            <a:r>
              <a:rPr lang="en-US" sz="2000" dirty="0" smtClean="0"/>
              <a:t>, </a:t>
            </a:r>
            <a:r>
              <a:rPr lang="en-US" sz="2000" dirty="0" err="1" smtClean="0"/>
              <a:t>cahaya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belakang</a:t>
            </a:r>
            <a:r>
              <a:rPr lang="en-US" sz="2000" dirty="0" smtClean="0"/>
              <a:t> </a:t>
            </a:r>
            <a:r>
              <a:rPr lang="en-US" sz="2000" dirty="0" err="1" smtClean="0"/>
              <a:t>objek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terang</a:t>
            </a:r>
            <a:r>
              <a:rPr lang="en-US" sz="2000" dirty="0" smtClean="0"/>
              <a:t>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ditangkap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mengukur</a:t>
            </a:r>
            <a:r>
              <a:rPr lang="en-US" sz="2000" dirty="0" smtClean="0"/>
              <a:t> </a:t>
            </a:r>
            <a:r>
              <a:rPr lang="en-US" sz="2000" dirty="0" err="1" smtClean="0"/>
              <a:t>luminitas</a:t>
            </a:r>
            <a:r>
              <a:rPr lang="en-US" sz="2000" dirty="0" smtClean="0"/>
              <a:t> </a:t>
            </a:r>
            <a:r>
              <a:rPr lang="en-US" sz="2000" dirty="0" err="1" smtClean="0"/>
              <a:t>cahaya</a:t>
            </a:r>
            <a:r>
              <a:rPr lang="en-US" sz="2000" dirty="0" smtClean="0"/>
              <a:t> </a:t>
            </a:r>
            <a:r>
              <a:rPr lang="en-US" sz="2000" dirty="0" err="1" smtClean="0"/>
              <a:t>latar</a:t>
            </a:r>
            <a:r>
              <a:rPr lang="en-US" sz="2000" dirty="0" smtClean="0"/>
              <a:t> </a:t>
            </a:r>
            <a:r>
              <a:rPr lang="en-US" sz="2000" dirty="0" err="1" smtClean="0"/>
              <a:t>belakang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Siluet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menghalangi</a:t>
            </a:r>
            <a:r>
              <a:rPr lang="en-US" sz="2000" dirty="0" smtClean="0"/>
              <a:t> </a:t>
            </a:r>
            <a:r>
              <a:rPr lang="en-US" sz="2000" dirty="0" err="1" smtClean="0"/>
              <a:t>pantulan</a:t>
            </a:r>
            <a:r>
              <a:rPr lang="en-US" sz="2000" dirty="0" smtClean="0"/>
              <a:t> </a:t>
            </a:r>
            <a:r>
              <a:rPr lang="en-US" sz="2000" dirty="0" err="1" smtClean="0"/>
              <a:t>cahaya</a:t>
            </a:r>
            <a:r>
              <a:rPr lang="en-US" sz="2000" dirty="0" smtClean="0"/>
              <a:t> </a:t>
            </a:r>
            <a:r>
              <a:rPr lang="en-US" sz="2000" dirty="0" err="1" smtClean="0"/>
              <a:t>objek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selektif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>
              <a:latin typeface="+mj-lt"/>
            </a:endParaRPr>
          </a:p>
          <a:p>
            <a:pPr marL="0" indent="0">
              <a:buNone/>
            </a:pPr>
            <a:endParaRPr lang="en-US" sz="2000" dirty="0" smtClean="0">
              <a:latin typeface="+mj-lt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education\Dosen Area\mk SDKV1\silhouette-7.jpg"/>
          <p:cNvPicPr>
            <a:picLocks noChangeAspect="1" noChangeArrowheads="1"/>
          </p:cNvPicPr>
          <p:nvPr/>
        </p:nvPicPr>
        <p:blipFill>
          <a:blip r:embed="rId2" cstate="print"/>
          <a:srcRect l="5185" r="59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education\Dosen Area\mk SDKV1\MJ-silhouet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838200"/>
            <a:ext cx="4991100" cy="4991100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education\Dosen Area\mk SDKV1\gestalt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68" y="1989900"/>
            <a:ext cx="7910332" cy="2734500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http://data.whicdn.com/images/67785981/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"/>
            <a:ext cx="7904414" cy="56437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img.photobucket.com/albums/v724/Jenispecial/Blog-Pop%20Goes%20The%20Reader/Banner-Silhouette-06.png~orig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8751758" cy="4270858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E:\e book library\referensi iklan\ABSOLUTE ADS\lanot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0"/>
            <a:ext cx="51435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e book library\referensi iklan\ABSOLUTE ADS\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0"/>
            <a:ext cx="51435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206</Words>
  <Application>Microsoft Office PowerPoint</Application>
  <PresentationFormat>On-screen Show (4:3)</PresentationFormat>
  <Paragraphs>33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Penjelasan Siluet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TUGAS 2</vt:lpstr>
      <vt:lpstr>TARGET HARI INI</vt:lpstr>
      <vt:lpstr>MINGGU DEPAN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Wantoro</cp:lastModifiedBy>
  <cp:revision>18</cp:revision>
  <dcterms:created xsi:type="dcterms:W3CDTF">2015-09-06T05:59:31Z</dcterms:created>
  <dcterms:modified xsi:type="dcterms:W3CDTF">2020-04-15T06:09:52Z</dcterms:modified>
</cp:coreProperties>
</file>