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BAB 1</a:t>
            </a:r>
            <a:br>
              <a:rPr lang="en-US" dirty="0" smtClean="0"/>
            </a:br>
            <a:r>
              <a:rPr lang="en-US" dirty="0" smtClean="0"/>
              <a:t>AKUNTANSI SEKTOR 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29803"/>
            <a:ext cx="6975142" cy="1815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LINGKUNGAN SEKTOR PUBLIK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AKUNTANSI SEKTOR PUBLIK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KONTROVERSI AKUNTANSI SEKTOR 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807655" cy="1303867"/>
          </a:xfrm>
        </p:spPr>
        <p:txBody>
          <a:bodyPr>
            <a:noAutofit/>
          </a:bodyPr>
          <a:lstStyle/>
          <a:p>
            <a:r>
              <a:rPr lang="en-US" sz="4000" dirty="0"/>
              <a:t>LINGKUNGAN SEKTOR </a:t>
            </a:r>
            <a:r>
              <a:rPr lang="en-US" sz="4000" dirty="0" smtClean="0"/>
              <a:t>PUBLIK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483823" cy="3318936"/>
          </a:xfrm>
        </p:spPr>
        <p:txBody>
          <a:bodyPr/>
          <a:lstStyle/>
          <a:p>
            <a:pPr algn="just"/>
            <a:r>
              <a:rPr lang="en-US" dirty="0" smtClean="0"/>
              <a:t>SEKTOR PUBLIK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DALAM ARTI LUAS : BIDANG YANG MEMBICARAKAN METODA MANAJEMEN NEGARA.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DALAM ARTI SEMPIT : PEMBAHASAN PAJAK DAN KEBIJAKAN PERPANAJAKAN.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688538" cy="1303867"/>
          </a:xfrm>
        </p:spPr>
        <p:txBody>
          <a:bodyPr>
            <a:normAutofit/>
          </a:bodyPr>
          <a:lstStyle/>
          <a:p>
            <a:r>
              <a:rPr lang="en-US" sz="3600" dirty="0"/>
              <a:t>AKUNTANSI SEKTOR </a:t>
            </a:r>
            <a:r>
              <a:rPr lang="en-US" sz="3600" dirty="0" smtClean="0"/>
              <a:t>PUBLIK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66030"/>
            <a:ext cx="6988790" cy="30098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…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dana </a:t>
            </a:r>
            <a:r>
              <a:rPr lang="en-US" dirty="0" err="1" smtClean="0"/>
              <a:t>masyarakat</a:t>
            </a:r>
            <a:r>
              <a:rPr lang="en-US" dirty="0" smtClean="0"/>
              <a:t> di </a:t>
            </a:r>
            <a:r>
              <a:rPr lang="en-US" dirty="0" err="1" smtClean="0"/>
              <a:t>lembaga</a:t>
            </a:r>
            <a:r>
              <a:rPr lang="en-US" dirty="0" smtClean="0"/>
              <a:t> –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departemen-departemen</a:t>
            </a:r>
            <a:r>
              <a:rPr lang="en-US" dirty="0" smtClean="0"/>
              <a:t> di </a:t>
            </a:r>
            <a:r>
              <a:rPr lang="en-US" dirty="0" err="1" smtClean="0"/>
              <a:t>bawahnya,pemerintah</a:t>
            </a:r>
            <a:r>
              <a:rPr lang="en-US" dirty="0" smtClean="0"/>
              <a:t> </a:t>
            </a:r>
            <a:r>
              <a:rPr lang="en-US" dirty="0" err="1" smtClean="0"/>
              <a:t>daerah,bumn,bumd,lsm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yayasan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proyek-proyek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</a:t>
            </a:r>
            <a:r>
              <a:rPr lang="en-US" dirty="0" err="1" smtClean="0"/>
              <a:t>bastian</a:t>
            </a:r>
            <a:r>
              <a:rPr lang="en-US" dirty="0" smtClean="0"/>
              <a:t>, 2001,6.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1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79678"/>
            <a:ext cx="5678605" cy="29961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lazim</a:t>
            </a:r>
            <a:r>
              <a:rPr lang="en-US" dirty="0" smtClean="0"/>
              <a:t>, agar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82" y="982132"/>
            <a:ext cx="5595582" cy="130386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KONTROVERSI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AKUNTANSI </a:t>
            </a:r>
            <a:r>
              <a:rPr lang="en-US" sz="3200" dirty="0"/>
              <a:t>SEKTOR </a:t>
            </a:r>
            <a:r>
              <a:rPr lang="en-US" sz="3200" dirty="0" smtClean="0"/>
              <a:t>PUBLIK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25086"/>
            <a:ext cx="6388289" cy="305078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diajarkan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social,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Kondisi</a:t>
            </a:r>
            <a:r>
              <a:rPr lang="en-US" dirty="0" smtClean="0"/>
              <a:t> proses </a:t>
            </a:r>
            <a:r>
              <a:rPr lang="en-US" dirty="0" err="1" smtClean="0"/>
              <a:t>pertanggungjawaban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badan-badan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72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LATIHAN BAB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34268"/>
            <a:ext cx="6865960" cy="2941599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? </a:t>
            </a:r>
            <a:r>
              <a:rPr lang="en-US" dirty="0" err="1" smtClean="0"/>
              <a:t>Jelaskan</a:t>
            </a:r>
            <a:r>
              <a:rPr lang="en-US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9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56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306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AKUNTANSI SEKTOR PUBLIK</vt:lpstr>
      <vt:lpstr>BAB 1 AKUNTANSI SEKTOR PUBLIK</vt:lpstr>
      <vt:lpstr>LINGKUNGAN SEKTOR PUBLIK</vt:lpstr>
      <vt:lpstr>AKUNTANSI SEKTOR PUBLIK</vt:lpstr>
      <vt:lpstr>PowerPoint Presentation</vt:lpstr>
      <vt:lpstr>KONTROVERSI  AKUNTANSI SEKTOR PUBLIK</vt:lpstr>
      <vt:lpstr>LATIHAN BAB 1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10</cp:revision>
  <dcterms:created xsi:type="dcterms:W3CDTF">2020-04-13T01:48:02Z</dcterms:created>
  <dcterms:modified xsi:type="dcterms:W3CDTF">2020-04-15T02:30:39Z</dcterms:modified>
</cp:coreProperties>
</file>