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234449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PEMENUHAN STANDAR PELAYANAN PUBLIK</a:t>
            </a:r>
            <a:r>
              <a:rPr lang="en-US" dirty="0" smtClean="0"/>
              <a:t>.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276325"/>
              </p:ext>
            </p:extLst>
          </p:nvPr>
        </p:nvGraphicFramePr>
        <p:xfrm>
          <a:off x="1295400" y="2557463"/>
          <a:ext cx="801237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117">
                  <a:extLst>
                    <a:ext uri="{9D8B030D-6E8A-4147-A177-3AD203B41FA5}">
                      <a16:colId xmlns:a16="http://schemas.microsoft.com/office/drawing/2014/main" val="4230641871"/>
                    </a:ext>
                  </a:extLst>
                </a:gridCol>
                <a:gridCol w="4992256">
                  <a:extLst>
                    <a:ext uri="{9D8B030D-6E8A-4147-A177-3AD203B41FA5}">
                      <a16:colId xmlns:a16="http://schemas.microsoft.com/office/drawing/2014/main" val="30470717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PELOPOR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cadangan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Kompensasi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Investasi</a:t>
                      </a:r>
                      <a:r>
                        <a:rPr lang="en-US" dirty="0" smtClean="0"/>
                        <a:t> modal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Manajemen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permintaan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1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Asosiasi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sukarelawan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Penjualan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pertukaran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penggunaan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kekayaan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8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Reproduksi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swasembada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Restrukturisasi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pasar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4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44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736908" cy="1303867"/>
          </a:xfrm>
        </p:spPr>
        <p:txBody>
          <a:bodyPr/>
          <a:lstStyle/>
          <a:p>
            <a:r>
              <a:rPr lang="en-US" dirty="0" smtClean="0"/>
              <a:t>LATIHAN BAB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401936" cy="3318936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yang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GASB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, agar </a:t>
            </a:r>
            <a:r>
              <a:rPr lang="en-US" dirty="0" err="1" smtClean="0"/>
              <a:t>penyimpangan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dikoreksi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roses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. </a:t>
            </a:r>
            <a:r>
              <a:rPr lang="en-US" dirty="0" err="1" smtClean="0"/>
              <a:t>Jelaskan</a:t>
            </a:r>
            <a:r>
              <a:rPr lang="en-US" dirty="0" smtClean="0"/>
              <a:t> !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modern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8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760491" cy="1303867"/>
          </a:xfrm>
        </p:spPr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179859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2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0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5" y="968484"/>
            <a:ext cx="6373504" cy="130386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BAB 2</a:t>
            </a:r>
            <a:br>
              <a:rPr lang="en-US" sz="3200" dirty="0" smtClean="0"/>
            </a:br>
            <a:r>
              <a:rPr lang="en-US" sz="3200" dirty="0" smtClean="0"/>
              <a:t>AKUNTANSI MANAJEMEN SEKTOR PUBLIK.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11438"/>
            <a:ext cx="6210868" cy="3064429"/>
          </a:xfrm>
        </p:spPr>
        <p:txBody>
          <a:bodyPr>
            <a:norm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Definisi</a:t>
            </a:r>
            <a:r>
              <a:rPr lang="en-US" dirty="0" smtClean="0"/>
              <a:t> &amp;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Pondasi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</a:t>
            </a:r>
            <a:r>
              <a:rPr lang="en-US" dirty="0" err="1" smtClean="0"/>
              <a:t>indonesia</a:t>
            </a:r>
            <a:r>
              <a:rPr lang="en-US" dirty="0" smtClean="0"/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9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016085" cy="1303867"/>
          </a:xfrm>
        </p:spPr>
        <p:txBody>
          <a:bodyPr>
            <a:noAutofit/>
          </a:bodyPr>
          <a:lstStyle/>
          <a:p>
            <a:r>
              <a:rPr lang="en-US" sz="2800" dirty="0"/>
              <a:t>DEFINISI &amp; RUANG LINGKUP AKUNTANSI MANAJEMEN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SEKTOR </a:t>
            </a:r>
            <a:r>
              <a:rPr lang="en-US" sz="2800" dirty="0"/>
              <a:t>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019799" cy="3318936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penyaji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keuangan</a:t>
            </a:r>
            <a:r>
              <a:rPr lang="en-US" dirty="0" smtClean="0"/>
              <a:t> (proses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)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aktivitasnya</a:t>
            </a:r>
            <a:r>
              <a:rPr lang="en-US" dirty="0" smtClean="0"/>
              <a:t>,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proses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, yang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37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661244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Bagian</a:t>
            </a:r>
            <a:r>
              <a:rPr lang="en-US" dirty="0" smtClean="0"/>
              <a:t> integral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proses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intepretasi</a:t>
            </a:r>
            <a:r>
              <a:rPr lang="en-US" dirty="0" smtClean="0"/>
              <a:t>/</a:t>
            </a:r>
            <a:r>
              <a:rPr lang="en-US" dirty="0" err="1" smtClean="0"/>
              <a:t>penafsiran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:</a:t>
            </a:r>
            <a:endParaRPr lang="en-US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Proses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asset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8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3075"/>
            <a:ext cx="7152562" cy="1303867"/>
          </a:xfrm>
        </p:spPr>
        <p:txBody>
          <a:bodyPr>
            <a:normAutofit/>
          </a:bodyPr>
          <a:lstStyle/>
          <a:p>
            <a:r>
              <a:rPr lang="en-US" sz="3200" dirty="0"/>
              <a:t>PONDASI AKUNTANSI MANAJEMEN SEKTOR PUBLIK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934199" cy="3318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mendasar</a:t>
            </a:r>
            <a:r>
              <a:rPr lang="en-US" sz="1800" dirty="0" smtClean="0"/>
              <a:t> </a:t>
            </a:r>
            <a:r>
              <a:rPr lang="en-US" sz="1800" dirty="0" err="1" smtClean="0"/>
              <a:t>akuntansi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disusun</a:t>
            </a:r>
            <a:r>
              <a:rPr lang="en-US" sz="1800" dirty="0" smtClean="0"/>
              <a:t> </a:t>
            </a:r>
            <a:r>
              <a:rPr lang="en-US" sz="1800" dirty="0" err="1" smtClean="0"/>
              <a:t>menurut</a:t>
            </a:r>
            <a:r>
              <a:rPr lang="en-US" sz="1800" dirty="0" smtClean="0"/>
              <a:t> 4 </a:t>
            </a:r>
            <a:r>
              <a:rPr lang="en-US" sz="1800" dirty="0" err="1" smtClean="0"/>
              <a:t>pondasi</a:t>
            </a:r>
            <a:r>
              <a:rPr lang="en-US" sz="1800" dirty="0" smtClean="0"/>
              <a:t> </a:t>
            </a:r>
            <a:r>
              <a:rPr lang="en-US" sz="1800" dirty="0" err="1" smtClean="0"/>
              <a:t>yaitu</a:t>
            </a:r>
            <a:r>
              <a:rPr lang="en-US" sz="1800" dirty="0" smtClean="0"/>
              <a:t> :</a:t>
            </a:r>
          </a:p>
          <a:p>
            <a:pPr marL="457200" indent="-457200" algn="just">
              <a:buAutoNum type="arabicPeriod"/>
            </a:pPr>
            <a:r>
              <a:rPr lang="en-US" sz="1800" dirty="0" err="1" smtClean="0"/>
              <a:t>Organisasi</a:t>
            </a:r>
            <a:r>
              <a:rPr lang="en-US" sz="1800" dirty="0" smtClean="0"/>
              <a:t> : </a:t>
            </a:r>
            <a:r>
              <a:rPr lang="en-US" sz="1800" dirty="0" err="1" smtClean="0"/>
              <a:t>mendasarkan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mindset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, </a:t>
            </a:r>
            <a:r>
              <a:rPr lang="en-US" sz="1800" dirty="0" err="1" smtClean="0"/>
              <a:t>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, </a:t>
            </a:r>
            <a:r>
              <a:rPr lang="en-US" sz="1800" dirty="0" err="1" smtClean="0"/>
              <a:t>deskripsi</a:t>
            </a:r>
            <a:r>
              <a:rPr lang="en-US" sz="1800" dirty="0" smtClean="0"/>
              <a:t> </a:t>
            </a:r>
            <a:r>
              <a:rPr lang="en-US" sz="1800" dirty="0" err="1" smtClean="0"/>
              <a:t>tugas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tanggung-jawab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</a:t>
            </a:r>
            <a:r>
              <a:rPr lang="en-US" sz="1800" dirty="0" smtClean="0"/>
              <a:t> unit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en-US" sz="1800" dirty="0" err="1" smtClean="0"/>
              <a:t>Akuntansi</a:t>
            </a:r>
            <a:r>
              <a:rPr lang="en-US" sz="1800" dirty="0" smtClean="0"/>
              <a:t> : </a:t>
            </a:r>
            <a:r>
              <a:rPr lang="en-US" sz="1800" dirty="0" err="1" smtClean="0"/>
              <a:t>terkait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, </a:t>
            </a:r>
            <a:r>
              <a:rPr lang="en-US" sz="1800" dirty="0" err="1" smtClean="0"/>
              <a:t>tarif</a:t>
            </a:r>
            <a:r>
              <a:rPr lang="en-US" sz="1800" dirty="0" smtClean="0"/>
              <a:t>, proses </a:t>
            </a:r>
            <a:r>
              <a:rPr lang="en-US" sz="1800" dirty="0" err="1" smtClean="0"/>
              <a:t>anggaran</a:t>
            </a:r>
            <a:r>
              <a:rPr lang="en-US" sz="1800" dirty="0" smtClean="0"/>
              <a:t>, </a:t>
            </a:r>
            <a:r>
              <a:rPr lang="en-US" sz="1800" dirty="0" err="1" smtClean="0"/>
              <a:t>pelaporan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penilaian</a:t>
            </a:r>
            <a:r>
              <a:rPr lang="en-US" sz="1800" dirty="0" smtClean="0"/>
              <a:t> </a:t>
            </a:r>
            <a:r>
              <a:rPr lang="en-US" sz="1800" dirty="0" err="1" smtClean="0"/>
              <a:t>prestasi</a:t>
            </a:r>
            <a:r>
              <a:rPr lang="en-US" sz="1800" dirty="0" smtClean="0"/>
              <a:t> </a:t>
            </a:r>
            <a:r>
              <a:rPr lang="en-US" sz="1800" dirty="0" err="1" smtClean="0"/>
              <a:t>sektor</a:t>
            </a:r>
            <a:r>
              <a:rPr lang="en-US" sz="1800" dirty="0" smtClean="0"/>
              <a:t> </a:t>
            </a:r>
            <a:r>
              <a:rPr lang="en-US" sz="1800" dirty="0" err="1" smtClean="0"/>
              <a:t>publik</a:t>
            </a:r>
            <a:r>
              <a:rPr lang="en-US" sz="18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en-US" sz="1800" dirty="0" err="1" smtClean="0"/>
              <a:t>Psikologi</a:t>
            </a:r>
            <a:r>
              <a:rPr lang="en-US" sz="1800" dirty="0"/>
              <a:t> </a:t>
            </a:r>
            <a:r>
              <a:rPr lang="en-US" sz="1800" dirty="0" smtClean="0"/>
              <a:t>: </a:t>
            </a:r>
            <a:r>
              <a:rPr lang="en-US" sz="1800" dirty="0" err="1" smtClean="0"/>
              <a:t>menyoroti</a:t>
            </a:r>
            <a:r>
              <a:rPr lang="en-US" sz="1800" dirty="0" smtClean="0"/>
              <a:t> </a:t>
            </a:r>
            <a:r>
              <a:rPr lang="en-US" sz="1800" dirty="0" err="1" smtClean="0"/>
              <a:t>faktor</a:t>
            </a:r>
            <a:r>
              <a:rPr lang="en-US" sz="1800" dirty="0" smtClean="0"/>
              <a:t> </a:t>
            </a:r>
            <a:r>
              <a:rPr lang="en-US" sz="1800" dirty="0" err="1" smtClean="0"/>
              <a:t>motivasi</a:t>
            </a:r>
            <a:r>
              <a:rPr lang="en-US" sz="1800" dirty="0" smtClean="0"/>
              <a:t>, </a:t>
            </a:r>
            <a:r>
              <a:rPr lang="en-US" sz="1800" dirty="0" err="1" smtClean="0"/>
              <a:t>masih</a:t>
            </a:r>
            <a:r>
              <a:rPr lang="en-US" sz="1800" dirty="0" smtClean="0"/>
              <a:t> </a:t>
            </a:r>
            <a:r>
              <a:rPr lang="en-US" sz="1800" dirty="0" err="1" smtClean="0"/>
              <a:t>terkait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hadiah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hukuman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diterapkannya</a:t>
            </a:r>
            <a:r>
              <a:rPr lang="en-US" sz="1800" dirty="0" smtClean="0"/>
              <a:t> </a:t>
            </a:r>
            <a:r>
              <a:rPr lang="en-US" sz="1800" dirty="0" err="1" smtClean="0"/>
              <a:t>peraturan</a:t>
            </a:r>
            <a:r>
              <a:rPr lang="en-US" sz="1800" dirty="0" smtClean="0"/>
              <a:t> </a:t>
            </a:r>
            <a:r>
              <a:rPr lang="en-US" sz="1800" dirty="0" err="1" smtClean="0"/>
              <a:t>pemerintah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penggajian</a:t>
            </a:r>
            <a:r>
              <a:rPr lang="en-US" sz="1800" dirty="0" smtClean="0"/>
              <a:t> di </a:t>
            </a:r>
            <a:r>
              <a:rPr lang="en-US" sz="1800" dirty="0" err="1" smtClean="0"/>
              <a:t>sektor</a:t>
            </a:r>
            <a:r>
              <a:rPr lang="en-US" sz="1800" dirty="0" smtClean="0"/>
              <a:t> </a:t>
            </a:r>
            <a:r>
              <a:rPr lang="en-US" sz="1800" dirty="0" err="1" smtClean="0"/>
              <a:t>publik</a:t>
            </a:r>
            <a:r>
              <a:rPr lang="en-US" sz="18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en-US" sz="1800" dirty="0" err="1" smtClean="0"/>
              <a:t>Perilaku</a:t>
            </a:r>
            <a:r>
              <a:rPr lang="en-US" sz="1800" dirty="0" smtClean="0"/>
              <a:t> : </a:t>
            </a:r>
            <a:r>
              <a:rPr lang="en-US" sz="1800" dirty="0" err="1" smtClean="0"/>
              <a:t>memperlihatkan</a:t>
            </a:r>
            <a:r>
              <a:rPr lang="en-US" sz="1800" dirty="0" smtClean="0"/>
              <a:t> </a:t>
            </a:r>
            <a:r>
              <a:rPr lang="en-US" sz="1800" dirty="0" err="1" smtClean="0"/>
              <a:t>kecendrungan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pengambilan</a:t>
            </a:r>
            <a:r>
              <a:rPr lang="en-US" sz="1800" dirty="0" smtClean="0"/>
              <a:t>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didominasi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, </a:t>
            </a:r>
            <a:r>
              <a:rPr lang="en-US" sz="1800" dirty="0" err="1" smtClean="0"/>
              <a:t>pengawasan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pemeriksaan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898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879607" cy="1303867"/>
          </a:xfrm>
        </p:spPr>
        <p:txBody>
          <a:bodyPr>
            <a:normAutofit/>
          </a:bodyPr>
          <a:lstStyle/>
          <a:p>
            <a:r>
              <a:rPr lang="en-US" sz="3600" dirty="0"/>
              <a:t>STRUKTUR AKUNTANSI MANAJEMEN SEKTOR 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152633"/>
            <a:ext cx="7329984" cy="177421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0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353565" cy="1303867"/>
          </a:xfrm>
        </p:spPr>
        <p:txBody>
          <a:bodyPr>
            <a:noAutofit/>
          </a:bodyPr>
          <a:lstStyle/>
          <a:p>
            <a:r>
              <a:rPr lang="en-US" sz="3200" dirty="0"/>
              <a:t>PENERAPAN AKUNTANSI SEKTOR PUBLIK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DI </a:t>
            </a:r>
            <a:r>
              <a:rPr lang="en-US" sz="3200" dirty="0"/>
              <a:t>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197220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 :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Mengukur</a:t>
            </a:r>
            <a:r>
              <a:rPr lang="en-US" dirty="0" smtClean="0"/>
              <a:t> value for money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Mengkomunikasi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0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292753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PEMENUHAN STANDAR PELAYANAN PUBLIK</a:t>
            </a:r>
            <a:r>
              <a:rPr lang="en-US" dirty="0" smtClean="0"/>
              <a:t>.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527499"/>
              </p:ext>
            </p:extLst>
          </p:nvPr>
        </p:nvGraphicFramePr>
        <p:xfrm>
          <a:off x="1295400" y="2557463"/>
          <a:ext cx="539200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531">
                  <a:extLst>
                    <a:ext uri="{9D8B030D-6E8A-4147-A177-3AD203B41FA5}">
                      <a16:colId xmlns:a16="http://schemas.microsoft.com/office/drawing/2014/main" val="4230641871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30470717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TRADISIONAL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Pembuatan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peraturan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sanksi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Hibah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Regulasi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deregulasi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Subsidi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1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Pengawasan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penyelidikan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Pinjaman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8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Lisensi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Jaminan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pinjaman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40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Kebijakan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pajak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6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38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442879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PEMENUHAN STANDAR PELAYANAN PUBLIK</a:t>
            </a:r>
            <a:r>
              <a:rPr lang="en-US" dirty="0" smtClean="0"/>
              <a:t>.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706657"/>
              </p:ext>
            </p:extLst>
          </p:nvPr>
        </p:nvGraphicFramePr>
        <p:xfrm>
          <a:off x="1295400" y="2557463"/>
          <a:ext cx="836721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930">
                  <a:extLst>
                    <a:ext uri="{9D8B030D-6E8A-4147-A177-3AD203B41FA5}">
                      <a16:colId xmlns:a16="http://schemas.microsoft.com/office/drawing/2014/main" val="4230641871"/>
                    </a:ext>
                  </a:extLst>
                </a:gridCol>
                <a:gridCol w="4682285">
                  <a:extLst>
                    <a:ext uri="{9D8B030D-6E8A-4147-A177-3AD203B41FA5}">
                      <a16:colId xmlns:a16="http://schemas.microsoft.com/office/drawing/2014/main" val="3047071782"/>
                    </a:ext>
                  </a:extLst>
                </a:gridCol>
              </a:tblGrid>
              <a:tr h="29785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INOVASI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3921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Waralaba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Asistensi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teknik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4291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Kemitraan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swasta</a:t>
                      </a:r>
                      <a:r>
                        <a:rPr lang="en-US" dirty="0" smtClean="0"/>
                        <a:t> – </a:t>
                      </a:r>
                      <a:r>
                        <a:rPr lang="en-US" dirty="0" err="1" smtClean="0"/>
                        <a:t>pemerintah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Informasi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11108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Kemitraan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pemerintah</a:t>
                      </a:r>
                      <a:r>
                        <a:rPr lang="en-US" dirty="0" smtClean="0"/>
                        <a:t> – </a:t>
                      </a:r>
                      <a:r>
                        <a:rPr lang="en-US" dirty="0" err="1" smtClean="0"/>
                        <a:t>pemerintah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Penyerahan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82162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Korporasi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Sukarelawan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40503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r>
                        <a:rPr lang="en-US" dirty="0" smtClean="0"/>
                        <a:t>Perusahaan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Voucher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60941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Asuransi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Dampak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biaya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36916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r>
                        <a:rPr lang="en-US" dirty="0" smtClean="0"/>
                        <a:t>Procurement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Mempercepat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usaha</a:t>
                      </a:r>
                      <a:r>
                        <a:rPr lang="en-US" dirty="0" smtClean="0"/>
                        <a:t> non </a:t>
                      </a:r>
                      <a:r>
                        <a:rPr lang="en-US" dirty="0" err="1" smtClean="0"/>
                        <a:t>pemerintah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38335"/>
                  </a:ext>
                </a:extLst>
              </a:tr>
              <a:tr h="3576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Penghargaan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Memanggil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pemimpin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pemerintah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bersidang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25973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Perubahan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kebijakan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investasi</a:t>
                      </a:r>
                      <a:r>
                        <a:rPr lang="en-US" dirty="0" smtClean="0"/>
                        <a:t>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861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500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Organic</vt:lpstr>
      <vt:lpstr>AKUNTANSI SEKTOR PUBLIK</vt:lpstr>
      <vt:lpstr>BAB 2 AKUNTANSI MANAJEMEN SEKTOR PUBLIK.</vt:lpstr>
      <vt:lpstr>DEFINISI &amp; RUANG LINGKUP AKUNTANSI MANAJEMEN  SEKTOR PUBLIK</vt:lpstr>
      <vt:lpstr>PowerPoint Presentation</vt:lpstr>
      <vt:lpstr>PONDASI AKUNTANSI MANAJEMEN SEKTOR PUBLIK.</vt:lpstr>
      <vt:lpstr>STRUKTUR AKUNTANSI MANAJEMEN SEKTOR PUBLIK</vt:lpstr>
      <vt:lpstr>PENERAPAN AKUNTANSI SEKTOR PUBLIK  DI INDONESIA</vt:lpstr>
      <vt:lpstr>PEMENUHAN STANDAR PELAYANAN PUBLIK. 1</vt:lpstr>
      <vt:lpstr>PEMENUHAN STANDAR PELAYANAN PUBLIK. 2</vt:lpstr>
      <vt:lpstr>PEMENUHAN STANDAR PELAYANAN PUBLIK. 3</vt:lpstr>
      <vt:lpstr>LATIHAN BAB 2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10</cp:revision>
  <dcterms:created xsi:type="dcterms:W3CDTF">2020-04-13T01:48:02Z</dcterms:created>
  <dcterms:modified xsi:type="dcterms:W3CDTF">2020-04-15T02:36:54Z</dcterms:modified>
</cp:coreProperties>
</file>