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22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850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32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7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12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980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413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9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51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3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6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6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8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CA73AD5-9669-43B9-809A-EF85712B418A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D6C22A-F203-407D-9813-CCA0181C3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5528" y="1871131"/>
            <a:ext cx="7492621" cy="1515533"/>
          </a:xfrm>
        </p:spPr>
        <p:txBody>
          <a:bodyPr/>
          <a:lstStyle/>
          <a:p>
            <a:r>
              <a:rPr lang="en-US" sz="4000" b="1" dirty="0" smtClean="0"/>
              <a:t>AKUNTANSI SEKTOR PUBLIK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OLEH :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83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BAB 5</a:t>
            </a:r>
            <a:br>
              <a:rPr lang="en-US" dirty="0" smtClean="0"/>
            </a:br>
            <a:r>
              <a:rPr lang="en-US" dirty="0" smtClean="0"/>
              <a:t>TEORI AKUNTANSI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261745" cy="3318936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DEFINISI AKUNTANSI SEKTOR PUBLIK.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BASIS AKUNTANSI SEKTOR PUBLIK.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UNIT PELAPORAN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PELAPORAN KEUANGAN SEKTOR PUBLIK</a:t>
            </a:r>
          </a:p>
          <a:p>
            <a:pPr>
              <a:buClrTx/>
              <a:buFont typeface="Wingdings" panose="05000000000000000000" pitchFamily="2" charset="2"/>
              <a:buChar char="v"/>
            </a:pPr>
            <a:r>
              <a:rPr lang="en-US" dirty="0" smtClean="0"/>
              <a:t>KONTROVERSI TEORI AKUNTANSI SEKTOR PUBLIK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9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7630234" cy="1303867"/>
          </a:xfrm>
        </p:spPr>
        <p:txBody>
          <a:bodyPr>
            <a:normAutofit/>
          </a:bodyPr>
          <a:lstStyle/>
          <a:p>
            <a:r>
              <a:rPr lang="en-US" sz="3200" dirty="0"/>
              <a:t>DEFINISI AKUNTANSI SEKTOR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7425518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, </a:t>
            </a:r>
            <a:r>
              <a:rPr lang="en-US" dirty="0" err="1" smtClean="0"/>
              <a:t>lingkupnya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 multi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legal yang </a:t>
            </a:r>
            <a:r>
              <a:rPr lang="en-US" dirty="0" err="1" smtClean="0"/>
              <a:t>beraneka</a:t>
            </a:r>
            <a:r>
              <a:rPr lang="en-US" dirty="0" smtClean="0"/>
              <a:t> </a:t>
            </a:r>
            <a:r>
              <a:rPr lang="en-US" dirty="0" err="1" smtClean="0"/>
              <a:t>ragam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belakangnya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r>
              <a:rPr lang="en-US" dirty="0" smtClean="0"/>
              <a:t> di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penataan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, </a:t>
            </a:r>
            <a:r>
              <a:rPr lang="en-US" dirty="0" err="1" smtClean="0"/>
              <a:t>instansi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satuan-satuan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public,dilakukan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: </a:t>
            </a:r>
            <a:r>
              <a:rPr lang="en-US" dirty="0" err="1" smtClean="0"/>
              <a:t>transparansi</a:t>
            </a:r>
            <a:r>
              <a:rPr lang="en-US" dirty="0" smtClean="0"/>
              <a:t>, </a:t>
            </a:r>
            <a:r>
              <a:rPr lang="en-US" dirty="0" err="1" smtClean="0"/>
              <a:t>partisipasi</a:t>
            </a:r>
            <a:r>
              <a:rPr lang="en-US" dirty="0" smtClean="0"/>
              <a:t>, </a:t>
            </a:r>
            <a:r>
              <a:rPr lang="en-US" dirty="0" err="1" smtClean="0"/>
              <a:t>akuntabilitas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yang prima (excellence services).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28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7234449" cy="1303867"/>
          </a:xfrm>
        </p:spPr>
        <p:txBody>
          <a:bodyPr>
            <a:noAutofit/>
          </a:bodyPr>
          <a:lstStyle/>
          <a:p>
            <a:r>
              <a:rPr lang="en-US" sz="3200" dirty="0"/>
              <a:t>BASIS AKUNTANSI SEKTOR PUBLIK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978856" cy="33189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Basis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yang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kapan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.</a:t>
            </a:r>
          </a:p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dirty="0" smtClean="0"/>
              <a:t>Ada 4 basis yang </a:t>
            </a:r>
            <a:r>
              <a:rPr lang="en-US" dirty="0" err="1" smtClean="0"/>
              <a:t>dikenal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1. basis </a:t>
            </a:r>
            <a:r>
              <a:rPr lang="en-US" dirty="0" err="1" smtClean="0"/>
              <a:t>kas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2. basis </a:t>
            </a:r>
            <a:r>
              <a:rPr lang="en-US" dirty="0" err="1" smtClean="0"/>
              <a:t>kas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3. basis </a:t>
            </a:r>
            <a:r>
              <a:rPr lang="en-US" dirty="0" err="1" smtClean="0"/>
              <a:t>akrual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/>
              <a:t>	</a:t>
            </a:r>
            <a:r>
              <a:rPr lang="en-US" dirty="0" smtClean="0"/>
              <a:t>4. basis </a:t>
            </a:r>
            <a:r>
              <a:rPr lang="en-US" dirty="0" err="1" smtClean="0"/>
              <a:t>akrual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5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996216" cy="1303867"/>
          </a:xfrm>
        </p:spPr>
        <p:txBody>
          <a:bodyPr>
            <a:normAutofit/>
          </a:bodyPr>
          <a:lstStyle/>
          <a:p>
            <a:r>
              <a:rPr lang="en-US" dirty="0"/>
              <a:t>UNIT </a:t>
            </a:r>
            <a:r>
              <a:rPr lang="en-US" dirty="0" smtClean="0"/>
              <a:t>PELAPORAN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unit </a:t>
            </a:r>
            <a:r>
              <a:rPr lang="en-US" dirty="0" err="1" smtClean="0"/>
              <a:t>pelaporan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pemerintahan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1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279105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PELAPORAN KEUANGAN SEKTOR </a:t>
            </a:r>
            <a:r>
              <a:rPr lang="en-US" dirty="0" smtClean="0"/>
              <a:t>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47916"/>
            <a:ext cx="6988790" cy="292795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pemakai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: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akrual</a:t>
            </a:r>
            <a:endParaRPr lang="en-US" dirty="0" smtClean="0"/>
          </a:p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466461" cy="1303867"/>
          </a:xfrm>
        </p:spPr>
        <p:txBody>
          <a:bodyPr>
            <a:normAutofit/>
          </a:bodyPr>
          <a:lstStyle/>
          <a:p>
            <a:r>
              <a:rPr lang="en-US" sz="3200" dirty="0"/>
              <a:t>KONTROVERSI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TEORI </a:t>
            </a:r>
            <a:r>
              <a:rPr lang="en-US" sz="3200" dirty="0"/>
              <a:t>AKUNTANSI SEKTOR </a:t>
            </a:r>
            <a:r>
              <a:rPr lang="en-US" sz="3200" dirty="0" smtClean="0"/>
              <a:t>PUBLIK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20620"/>
            <a:ext cx="6593005" cy="2565779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(BAKUN).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(SAKSP).</a:t>
            </a:r>
          </a:p>
          <a:p>
            <a:r>
              <a:rPr lang="en-US" dirty="0" err="1" smtClean="0"/>
              <a:t>Kontroversi</a:t>
            </a:r>
            <a:r>
              <a:rPr lang="en-US" dirty="0" smtClean="0"/>
              <a:t> standard setting body</a:t>
            </a:r>
          </a:p>
          <a:p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endParaRPr lang="en-US" dirty="0" smtClean="0"/>
          </a:p>
          <a:p>
            <a:r>
              <a:rPr lang="en-US" dirty="0" err="1" smtClean="0"/>
              <a:t>Kontroversi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8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436658" cy="1303867"/>
          </a:xfrm>
        </p:spPr>
        <p:txBody>
          <a:bodyPr/>
          <a:lstStyle/>
          <a:p>
            <a:r>
              <a:rPr lang="en-US" dirty="0" smtClean="0"/>
              <a:t>LATIHAN </a:t>
            </a:r>
            <a:r>
              <a:rPr lang="en-US" dirty="0" smtClean="0"/>
              <a:t>BAB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647596" cy="331893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kas</a:t>
            </a:r>
            <a:r>
              <a:rPr lang="en-US" dirty="0" smtClean="0"/>
              <a:t> ?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akrual</a:t>
            </a:r>
            <a:r>
              <a:rPr lang="en-US" dirty="0" smtClean="0"/>
              <a:t> ?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kualitatif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?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pelaporan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menurut</a:t>
            </a:r>
            <a:r>
              <a:rPr lang="en-US" dirty="0" smtClean="0"/>
              <a:t> IFAC ?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Gambarkan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?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15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Indra</a:t>
            </a:r>
            <a:r>
              <a:rPr lang="en-US" dirty="0" smtClean="0"/>
              <a:t> Bastian, 2001, </a:t>
            </a:r>
            <a:r>
              <a:rPr lang="en-US" dirty="0" err="1" smtClean="0"/>
              <a:t>Akuntansi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di Indonesia, Yogyakarta : </a:t>
            </a:r>
            <a:r>
              <a:rPr lang="en-US" dirty="0" err="1" smtClean="0"/>
              <a:t>Penerbit</a:t>
            </a:r>
            <a:r>
              <a:rPr lang="en-US" dirty="0" smtClean="0"/>
              <a:t> BPFE Yogyakarta.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497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141</TotalTime>
  <Words>290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Organic</vt:lpstr>
      <vt:lpstr>AKUNTANSI SEKTOR PUBLIK</vt:lpstr>
      <vt:lpstr>BAB 5 TEORI AKUNTANSI</vt:lpstr>
      <vt:lpstr>DEFINISI AKUNTANSI SEKTOR PUBLIK</vt:lpstr>
      <vt:lpstr>BASIS AKUNTANSI SEKTOR PUBLIK</vt:lpstr>
      <vt:lpstr>UNIT PELAPORAN</vt:lpstr>
      <vt:lpstr>PELAPORAN KEUANGAN SEKTOR PUBLIK</vt:lpstr>
      <vt:lpstr>KONTROVERSI  TEORI AKUNTANSI SEKTOR PUBLIK</vt:lpstr>
      <vt:lpstr>LATIHAN BAB 5</vt:lpstr>
      <vt:lpstr>DAFTAR PUSTAKA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9</cp:revision>
  <dcterms:created xsi:type="dcterms:W3CDTF">2020-04-13T01:48:02Z</dcterms:created>
  <dcterms:modified xsi:type="dcterms:W3CDTF">2020-04-15T02:52:41Z</dcterms:modified>
</cp:coreProperties>
</file>