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4/15/2020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5585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621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4/15/2020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87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865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4/15/2020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091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611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68010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419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4/15/2020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565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86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4/15/2020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36969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CARA MENDAPATKAN IDE PENELITIAN</a:t>
            </a:r>
          </a:p>
        </p:txBody>
      </p:sp>
      <p:sp>
        <p:nvSpPr>
          <p:cNvPr id="3" name="Subtitle 2"/>
          <p:cNvSpPr>
            <a:spLocks noGrp="1"/>
          </p:cNvSpPr>
          <p:nvPr>
            <p:ph type="subTitle" idx="1"/>
          </p:nvPr>
        </p:nvSpPr>
        <p:spPr/>
        <p:txBody>
          <a:bodyPr>
            <a:normAutofit fontScale="92500" lnSpcReduction="20000"/>
          </a:bodyPr>
          <a:lstStyle/>
          <a:p>
            <a:r>
              <a:rPr lang="en-US" smtClean="0"/>
              <a:t>MK Proposal Skripsi Tugas Akhir</a:t>
            </a:r>
          </a:p>
          <a:p>
            <a:r>
              <a:rPr lang="en-US" smtClean="0"/>
              <a:t>Teknik Informatika - unikom</a:t>
            </a:r>
            <a:endParaRPr lang="en-US"/>
          </a:p>
        </p:txBody>
      </p:sp>
    </p:spTree>
    <p:extLst>
      <p:ext uri="{BB962C8B-B14F-4D97-AF65-F5344CB8AC3E}">
        <p14:creationId xmlns:p14="http://schemas.microsoft.com/office/powerpoint/2010/main" val="351768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Prinsip penelitian</a:t>
            </a:r>
            <a:endParaRPr lang="en-US"/>
          </a:p>
        </p:txBody>
      </p:sp>
      <p:sp>
        <p:nvSpPr>
          <p:cNvPr id="3" name="Content Placeholder 2"/>
          <p:cNvSpPr>
            <a:spLocks noGrp="1"/>
          </p:cNvSpPr>
          <p:nvPr>
            <p:ph idx="1"/>
          </p:nvPr>
        </p:nvSpPr>
        <p:spPr/>
        <p:txBody>
          <a:bodyPr/>
          <a:lstStyle/>
          <a:p>
            <a:r>
              <a:rPr lang="en-US"/>
              <a:t>Pada prinsipnya penelitian itu tidak mengulang yang sudah ada kecuali dengan alasan ilmiah untuk mengkonfirmasi atau membuktikan keraguan terhadap temuan sebelumnya</a:t>
            </a:r>
            <a:r>
              <a:rPr lang="en-US"/>
              <a:t>. </a:t>
            </a:r>
            <a:endParaRPr lang="en-US" smtClean="0"/>
          </a:p>
          <a:p>
            <a:r>
              <a:rPr lang="en-US" smtClean="0"/>
              <a:t>Harus </a:t>
            </a:r>
            <a:r>
              <a:rPr lang="en-US"/>
              <a:t>ada sesuatu yang baru (novelty) walaupun tidak semuanya baru.</a:t>
            </a:r>
          </a:p>
        </p:txBody>
      </p:sp>
    </p:spTree>
    <p:extLst>
      <p:ext uri="{BB962C8B-B14F-4D97-AF65-F5344CB8AC3E}">
        <p14:creationId xmlns:p14="http://schemas.microsoft.com/office/powerpoint/2010/main" val="228277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Cara 1</a:t>
            </a:r>
            <a:endParaRPr lang="en-US"/>
          </a:p>
        </p:txBody>
      </p:sp>
      <p:sp>
        <p:nvSpPr>
          <p:cNvPr id="3" name="Content Placeholder 2"/>
          <p:cNvSpPr>
            <a:spLocks noGrp="1"/>
          </p:cNvSpPr>
          <p:nvPr>
            <p:ph idx="1"/>
          </p:nvPr>
        </p:nvSpPr>
        <p:spPr/>
        <p:txBody>
          <a:bodyPr/>
          <a:lstStyle/>
          <a:p>
            <a:r>
              <a:rPr lang="en-US" smtClean="0"/>
              <a:t>Membaca karya </a:t>
            </a:r>
            <a:r>
              <a:rPr lang="en-US"/>
              <a:t>orang lain baik dalam bentuk jurnal, disertai, thesis atau sejenis laporan penelitian</a:t>
            </a:r>
            <a:r>
              <a:rPr lang="en-US"/>
              <a:t>. </a:t>
            </a:r>
            <a:endParaRPr lang="en-US" smtClean="0"/>
          </a:p>
          <a:p>
            <a:r>
              <a:rPr lang="en-US" smtClean="0"/>
              <a:t>Mungkin </a:t>
            </a:r>
            <a:r>
              <a:rPr lang="en-US"/>
              <a:t>ada parameter yg belum lengkap mereka teliti, belum mereka bandingkan dengan yang lain</a:t>
            </a:r>
            <a:r>
              <a:rPr lang="en-US"/>
              <a:t>, </a:t>
            </a:r>
            <a:endParaRPr lang="en-US" smtClean="0"/>
          </a:p>
          <a:p>
            <a:r>
              <a:rPr lang="en-US" smtClean="0"/>
              <a:t>Perbedaan algoritma atau kasus </a:t>
            </a:r>
            <a:r>
              <a:rPr lang="en-US"/>
              <a:t>penelitian mungkin menghasilkan temuan </a:t>
            </a:r>
            <a:r>
              <a:rPr lang="en-US"/>
              <a:t>yg </a:t>
            </a:r>
            <a:r>
              <a:rPr lang="en-US" smtClean="0"/>
              <a:t>berbeda</a:t>
            </a:r>
          </a:p>
          <a:p>
            <a:r>
              <a:rPr lang="en-US" smtClean="0"/>
              <a:t>Contoh : Neural Network untuk OCR pada kasus sertifikat. Klasifikasi dokumen menggunakan Neural Network</a:t>
            </a:r>
          </a:p>
        </p:txBody>
      </p:sp>
    </p:spTree>
    <p:extLst>
      <p:ext uri="{BB962C8B-B14F-4D97-AF65-F5344CB8AC3E}">
        <p14:creationId xmlns:p14="http://schemas.microsoft.com/office/powerpoint/2010/main" val="131308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Cara 2</a:t>
            </a:r>
            <a:endParaRPr lang="en-US"/>
          </a:p>
        </p:txBody>
      </p:sp>
      <p:sp>
        <p:nvSpPr>
          <p:cNvPr id="3" name="Content Placeholder 2"/>
          <p:cNvSpPr>
            <a:spLocks noGrp="1"/>
          </p:cNvSpPr>
          <p:nvPr>
            <p:ph idx="1"/>
          </p:nvPr>
        </p:nvSpPr>
        <p:spPr/>
        <p:txBody>
          <a:bodyPr/>
          <a:lstStyle/>
          <a:p>
            <a:r>
              <a:rPr lang="en-US" smtClean="0"/>
              <a:t>Mempelajari  </a:t>
            </a:r>
            <a:r>
              <a:rPr lang="en-US"/>
              <a:t>teori tertentu dan ingin membandingkan dengan kenyataan yg ada di lapangan</a:t>
            </a:r>
            <a:r>
              <a:rPr lang="en-US"/>
              <a:t>. </a:t>
            </a:r>
            <a:endParaRPr lang="en-US" smtClean="0"/>
          </a:p>
          <a:p>
            <a:r>
              <a:rPr lang="en-US" smtClean="0"/>
              <a:t>Contoh : Secara teori, machine learning membutuhkan ekstraksi ciri. Ide penelitian Ekstraksi ciri pada Optical </a:t>
            </a:r>
            <a:r>
              <a:rPr lang="en-US"/>
              <a:t>Character Recognition dalam </a:t>
            </a:r>
            <a:r>
              <a:rPr lang="en-US"/>
              <a:t>kasus </a:t>
            </a:r>
            <a:r>
              <a:rPr lang="en-US" smtClean="0"/>
              <a:t>Sertifikat</a:t>
            </a:r>
            <a:endParaRPr lang="en-US"/>
          </a:p>
        </p:txBody>
      </p:sp>
    </p:spTree>
    <p:extLst>
      <p:ext uri="{BB962C8B-B14F-4D97-AF65-F5344CB8AC3E}">
        <p14:creationId xmlns:p14="http://schemas.microsoft.com/office/powerpoint/2010/main" val="80171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Cara 3</a:t>
            </a:r>
            <a:endParaRPr lang="en-US"/>
          </a:p>
        </p:txBody>
      </p:sp>
      <p:sp>
        <p:nvSpPr>
          <p:cNvPr id="3" name="Content Placeholder 2"/>
          <p:cNvSpPr>
            <a:spLocks noGrp="1"/>
          </p:cNvSpPr>
          <p:nvPr>
            <p:ph idx="1"/>
          </p:nvPr>
        </p:nvSpPr>
        <p:spPr/>
        <p:txBody>
          <a:bodyPr/>
          <a:lstStyle/>
          <a:p>
            <a:r>
              <a:rPr lang="en-US"/>
              <a:t>mendengar informasi dari media &amp; seminar ilmiah</a:t>
            </a:r>
            <a:r>
              <a:rPr lang="en-US"/>
              <a:t>. </a:t>
            </a:r>
            <a:endParaRPr lang="en-US" smtClean="0"/>
          </a:p>
          <a:p>
            <a:r>
              <a:rPr lang="en-US" smtClean="0"/>
              <a:t>Kejadian </a:t>
            </a:r>
            <a:r>
              <a:rPr lang="en-US"/>
              <a:t>alam, kondisi masyarakat, </a:t>
            </a:r>
            <a:r>
              <a:rPr lang="en-US"/>
              <a:t>atau </a:t>
            </a:r>
            <a:r>
              <a:rPr lang="en-US" smtClean="0"/>
              <a:t>keluhan keluhan </a:t>
            </a:r>
            <a:r>
              <a:rPr lang="en-US"/>
              <a:t>dapat menjadi inspirasi penelitian</a:t>
            </a:r>
            <a:r>
              <a:rPr lang="en-US"/>
              <a:t>. </a:t>
            </a:r>
            <a:endParaRPr lang="en-US" smtClean="0"/>
          </a:p>
          <a:p>
            <a:r>
              <a:rPr lang="en-US" smtClean="0"/>
              <a:t>Contoh </a:t>
            </a:r>
            <a:r>
              <a:rPr lang="en-US"/>
              <a:t>: muncul nya berita bahwa banyak remaja terlibat narkoba maka memicu ide penelitian untuk mengkaji penyebabnya. Adanya keluhan petani terhadap hama keong emas memunculkan ide penelitian untuk pengendaliannya</a:t>
            </a:r>
          </a:p>
        </p:txBody>
      </p:sp>
    </p:spTree>
    <p:extLst>
      <p:ext uri="{BB962C8B-B14F-4D97-AF65-F5344CB8AC3E}">
        <p14:creationId xmlns:p14="http://schemas.microsoft.com/office/powerpoint/2010/main" val="305435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Cara 4</a:t>
            </a:r>
            <a:endParaRPr lang="en-US"/>
          </a:p>
        </p:txBody>
      </p:sp>
      <p:sp>
        <p:nvSpPr>
          <p:cNvPr id="3" name="Content Placeholder 2"/>
          <p:cNvSpPr>
            <a:spLocks noGrp="1"/>
          </p:cNvSpPr>
          <p:nvPr>
            <p:ph idx="1"/>
          </p:nvPr>
        </p:nvSpPr>
        <p:spPr/>
        <p:txBody>
          <a:bodyPr/>
          <a:lstStyle/>
          <a:p>
            <a:r>
              <a:rPr lang="en-US"/>
              <a:t>(4) mengalami atau mengobservasi langsung</a:t>
            </a:r>
            <a:r>
              <a:rPr lang="en-US"/>
              <a:t>. </a:t>
            </a:r>
            <a:endParaRPr lang="en-US" smtClean="0"/>
          </a:p>
          <a:p>
            <a:r>
              <a:rPr lang="en-US" smtClean="0"/>
              <a:t>Goodyear </a:t>
            </a:r>
            <a:r>
              <a:rPr lang="en-US"/>
              <a:t>penemu ban karet secara tidak sengaja melihat karet dalam labnya menjadi keras karena jatuh setetes karet dalam serbuk belerang yang sedang dipanaskannya. Hari berikutnya melihat sudah keras seperti karet ban dalam. Timbul ide meneliti lebih lanjut pengaruh komposisi campuran hingga diperoleh formula yg tepat</a:t>
            </a:r>
            <a:r>
              <a:rPr lang="en-US"/>
              <a:t>. </a:t>
            </a:r>
            <a:endParaRPr lang="en-US" smtClean="0"/>
          </a:p>
          <a:p>
            <a:r>
              <a:rPr lang="en-US" smtClean="0"/>
              <a:t>Chistiaan </a:t>
            </a:r>
            <a:r>
              <a:rPr lang="en-US"/>
              <a:t>Eijkman (1896) mendirita penyakit biri-biri di Semarang mengamati bahwa ayam yg dia sengaja infeksikan penyakitnya pada ayam itu ternyata ayam yg makan nasi putih (sisa) infeksi berlanjut, yg kebetulan makan beras merah (yang masih banyak kulit padi) sebagian sembuh (infeksi tdk berlanjut), timbul idenya meneliti lebih dalam sehingga menemukan vitamin B1 sebagai anti penyakit biri-biri</a:t>
            </a:r>
          </a:p>
        </p:txBody>
      </p:sp>
    </p:spTree>
    <p:extLst>
      <p:ext uri="{BB962C8B-B14F-4D97-AF65-F5344CB8AC3E}">
        <p14:creationId xmlns:p14="http://schemas.microsoft.com/office/powerpoint/2010/main" val="363928034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226</TotalTime>
  <Words>324</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Gill Sans MT</vt:lpstr>
      <vt:lpstr>Wingdings 2</vt:lpstr>
      <vt:lpstr>Dividend</vt:lpstr>
      <vt:lpstr>CARA MENDAPATKAN IDE PENELITIAN</vt:lpstr>
      <vt:lpstr>Prinsip penelitian</vt:lpstr>
      <vt:lpstr>Cara 1</vt:lpstr>
      <vt:lpstr>Cara 2</vt:lpstr>
      <vt:lpstr>Cara 3</vt:lpstr>
      <vt:lpstr>Cara 4</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MENDAPATKAN IDE PENELITIAN</dc:title>
  <dc:creator>Kaprodi_If_Unikom</dc:creator>
  <cp:lastModifiedBy>Kaprodi_If_Unikom</cp:lastModifiedBy>
  <cp:revision>6</cp:revision>
  <dcterms:created xsi:type="dcterms:W3CDTF">2020-04-15T08:29:00Z</dcterms:created>
  <dcterms:modified xsi:type="dcterms:W3CDTF">2020-04-15T12:15:55Z</dcterms:modified>
</cp:coreProperties>
</file>