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5" d="100"/>
          <a:sy n="55" d="100"/>
        </p:scale>
        <p:origin x="-110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885D-7F81-4A19-BC0A-F3A677CB7E6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6F5B-4A69-438D-8C0E-CBDFB10CB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3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885D-7F81-4A19-BC0A-F3A677CB7E6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6F5B-4A69-438D-8C0E-CBDFB10CB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7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885D-7F81-4A19-BC0A-F3A677CB7E6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6F5B-4A69-438D-8C0E-CBDFB10CB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885D-7F81-4A19-BC0A-F3A677CB7E6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6F5B-4A69-438D-8C0E-CBDFB10CB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4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885D-7F81-4A19-BC0A-F3A677CB7E6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6F5B-4A69-438D-8C0E-CBDFB10CB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6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885D-7F81-4A19-BC0A-F3A677CB7E6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6F5B-4A69-438D-8C0E-CBDFB10CB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9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885D-7F81-4A19-BC0A-F3A677CB7E6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6F5B-4A69-438D-8C0E-CBDFB10CB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7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885D-7F81-4A19-BC0A-F3A677CB7E6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6F5B-4A69-438D-8C0E-CBDFB10CB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6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885D-7F81-4A19-BC0A-F3A677CB7E6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6F5B-4A69-438D-8C0E-CBDFB10CB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885D-7F81-4A19-BC0A-F3A677CB7E6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6F5B-4A69-438D-8C0E-CBDFB10CB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885D-7F81-4A19-BC0A-F3A677CB7E6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36F5B-4A69-438D-8C0E-CBDFB10CB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3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E885D-7F81-4A19-BC0A-F3A677CB7E6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36F5B-4A69-438D-8C0E-CBDFB10CB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F0"/>
                </a:solidFill>
              </a:rPr>
              <a:t>Komunikasi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Efektif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96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anap\KAP  2018\Effective Communication BW\Slid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1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manap\KAP  2018\Effective Communication BW\Slid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558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manap\KAP  2018\Effective Communication BW\Slid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527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anap\KAP  2018\Effective Communication BW\Slid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1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manap\KAP  2018\Effective Communication BW\Slid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10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manap\KAP  2018\Effective Communication BW\Slid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11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nap\KAP  2018\Effective Communication BW\Slid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672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manap\KAP  2018\Effective Communication BW\Slide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385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4737" y="2967335"/>
            <a:ext cx="673453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Selamat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Belajar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Online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92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nap\KAP  2018\Effective Communication BW\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88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nap\KAP  2018\Effective Communication BW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65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anap\KAP  2018\Effective Communication BW\Slid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0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anap\KAP  2018\Effective Communication BW\Sl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02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anap\KAP  2018\Effective Communication BW\Slid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34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anap\KAP  2018\Effective Communication BW\Slid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58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anap\KAP  2018\Effective Communication BW\Slid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4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manap\KAP  2018\Effective Communication BW\Slid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629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</Words>
  <Application>Microsoft Office PowerPoint</Application>
  <PresentationFormat>On-screen Show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Komunikasi Efektif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Efektif</dc:title>
  <dc:creator>acer</dc:creator>
  <cp:lastModifiedBy>acer</cp:lastModifiedBy>
  <cp:revision>2</cp:revision>
  <dcterms:created xsi:type="dcterms:W3CDTF">2020-04-15T19:59:55Z</dcterms:created>
  <dcterms:modified xsi:type="dcterms:W3CDTF">2020-04-15T20:10:51Z</dcterms:modified>
</cp:coreProperties>
</file>