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304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1" r:id="rId21"/>
    <p:sldId id="295" r:id="rId22"/>
    <p:sldId id="296" r:id="rId23"/>
    <p:sldId id="297" r:id="rId24"/>
    <p:sldId id="298" r:id="rId25"/>
    <p:sldId id="30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2245"/>
  </p:normalViewPr>
  <p:slideViewPr>
    <p:cSldViewPr snapToGrid="0" snapToObjects="1">
      <p:cViewPr>
        <p:scale>
          <a:sx n="86" d="100"/>
          <a:sy n="86" d="100"/>
        </p:scale>
        <p:origin x="85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22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5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9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A952-A5F5-BD4B-AA8A-B6549A79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A9CA-BB80-F24F-916F-2B5B9FD25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779C3-B50F-3749-93CE-927751E0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8FE40-115E-BD4F-8F15-4431690A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974EE-3B91-C743-BD0C-AD318539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9200C4-1F68-9146-9425-EE4AA946764A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C46091-276A-2241-93D1-B51E1AC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2A48-F9DF-E242-9201-9B6531507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2800" dirty="0">
                <a:latin typeface="Garamond" panose="02020404030301010803" pitchFamily="18" charset="0"/>
              </a:rPr>
              <a:t>PERTEMUAN-6</a:t>
            </a: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LANJUTAN </a:t>
            </a: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PENGINTERIGRASIAN PERENCANAAN SDM </a:t>
            </a:r>
            <a:b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DENGAN PERENCANAAN BISNIS</a:t>
            </a:r>
            <a:b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Arial" panose="020B0604020202020204" pitchFamily="34" charset="0"/>
              </a:rPr>
            </a:b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07AFC-A980-D446-8AF3-381AF0DB7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4000" dirty="0"/>
              <a:t>PENEMPATAN SDM POTENSIAL</a:t>
            </a:r>
          </a:p>
        </p:txBody>
      </p:sp>
    </p:spTree>
    <p:extLst>
      <p:ext uri="{BB962C8B-B14F-4D97-AF65-F5344CB8AC3E}">
        <p14:creationId xmlns:p14="http://schemas.microsoft.com/office/powerpoint/2010/main" val="26428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33C3-E70C-3445-98F5-53E8F558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590837" cy="95545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Pengintegrasian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prediksi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jenjang</a:t>
            </a:r>
            <a:r>
              <a:rPr lang="en-US" sz="2000" dirty="0"/>
              <a:t> </a:t>
            </a: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strktural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pembiayaan</a:t>
            </a:r>
            <a:r>
              <a:rPr lang="en-US" sz="2000" dirty="0"/>
              <a:t>(cost) SDM yang di </a:t>
            </a:r>
            <a:r>
              <a:rPr lang="en-US" sz="2000" dirty="0" err="1"/>
              <a:t>sediakan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F99C-D0FA-DF40-B487-648EBD24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66455"/>
            <a:ext cx="10590837" cy="46031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Dari </a:t>
            </a:r>
            <a:r>
              <a:rPr lang="en-US" dirty="0" err="1"/>
              <a:t>Sejumlah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Dan Horizontal,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Unit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,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Pula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Secra</a:t>
            </a:r>
            <a:r>
              <a:rPr lang="en-US" dirty="0"/>
              <a:t> Horizontal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Yang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Kualifikasinya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Kenyataanya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Rencanakan</a:t>
            </a:r>
            <a:r>
              <a:rPr lang="en-US" dirty="0"/>
              <a:t> </a:t>
            </a:r>
            <a:r>
              <a:rPr lang="en-US" dirty="0" err="1"/>
              <a:t>Pengisiannya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Suksesi,karena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Kosong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Sdm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Kekosongan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Cari</a:t>
            </a:r>
            <a:r>
              <a:rPr lang="en-US" dirty="0"/>
              <a:t> Dari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pPr algn="just"/>
            <a:r>
              <a:rPr lang="en-US" i="1" dirty="0"/>
              <a:t>Chart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Perusahaan </a:t>
            </a:r>
            <a:r>
              <a:rPr lang="en-US" dirty="0" err="1"/>
              <a:t>Berskala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Banyak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Strukturalnya,akan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Dan </a:t>
            </a:r>
            <a:r>
              <a:rPr lang="en-US" dirty="0" err="1"/>
              <a:t>Membacanya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Menyederhanakannya</a:t>
            </a:r>
            <a:r>
              <a:rPr lang="en-US" dirty="0"/>
              <a:t> </a:t>
            </a:r>
            <a:r>
              <a:rPr lang="en-US" dirty="0" err="1"/>
              <a:t>Dapt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Terurai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Hasilnya</a:t>
            </a:r>
            <a:r>
              <a:rPr lang="en-US" dirty="0"/>
              <a:t> Di </a:t>
            </a:r>
            <a:r>
              <a:rPr lang="en-US" dirty="0" err="1"/>
              <a:t>Sebut</a:t>
            </a:r>
            <a:r>
              <a:rPr lang="en-US" dirty="0"/>
              <a:t> “</a:t>
            </a:r>
            <a:r>
              <a:rPr lang="en-US" b="1" i="1" dirty="0"/>
              <a:t>Model Resume </a:t>
            </a:r>
            <a:r>
              <a:rPr lang="en-US" b="1" i="1" dirty="0" err="1"/>
              <a:t>Penempatan</a:t>
            </a:r>
            <a:r>
              <a:rPr lang="en-US" b="1" i="1" dirty="0"/>
              <a:t> </a:t>
            </a:r>
            <a:r>
              <a:rPr lang="en-US" b="1" i="1" dirty="0" err="1"/>
              <a:t>Ulang</a:t>
            </a:r>
            <a:r>
              <a:rPr lang="en-US" dirty="0"/>
              <a:t>”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Hasil Audit </a:t>
            </a:r>
            <a:r>
              <a:rPr lang="en-US" dirty="0" err="1"/>
              <a:t>Sdm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yang </a:t>
            </a:r>
            <a:r>
              <a:rPr lang="en-US" b="1" dirty="0" err="1"/>
              <a:t>terlihat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471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4E0B0-59D7-794F-A05F-CB06CD2F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01600"/>
            <a:ext cx="72898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3D08-F498-B149-946C-D5AA233B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16" y="4254500"/>
            <a:ext cx="9009089" cy="1727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 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menegah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pembajakan</a:t>
            </a:r>
            <a:r>
              <a:rPr lang="en-US" dirty="0"/>
              <a:t> SDM 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karir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suksesi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(</a:t>
            </a:r>
            <a:r>
              <a:rPr lang="en-US" b="1" i="1" dirty="0" err="1"/>
              <a:t>vertikal</a:t>
            </a:r>
            <a:r>
              <a:rPr lang="en-US" dirty="0"/>
              <a:t>)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kerja,loyalitas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0EC4E-C087-3A4B-9CAA-D8699E50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6" y="558800"/>
            <a:ext cx="9118184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3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6D37-3CBA-BB4B-8706-077C15C7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49" y="624109"/>
            <a:ext cx="10384063" cy="1599545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prediksi</a:t>
            </a:r>
            <a:r>
              <a:rPr lang="en-US" sz="2800" dirty="0"/>
              <a:t> </a:t>
            </a:r>
            <a:r>
              <a:rPr lang="en-US" sz="2800" dirty="0" err="1"/>
              <a:t>costproduksi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kompetitif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prediksi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A61BD-CCBC-4F43-AE87-6915DC008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262" y="2504209"/>
            <a:ext cx="10384063" cy="32419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kenyataannya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akuratnya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SDM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perencnaaan</a:t>
            </a:r>
            <a:r>
              <a:rPr lang="en-US" dirty="0"/>
              <a:t> SDM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diintegrasikan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program-program di </a:t>
            </a:r>
            <a:r>
              <a:rPr lang="en-US" dirty="0" err="1"/>
              <a:t>dalam</a:t>
            </a:r>
            <a:r>
              <a:rPr lang="en-US" dirty="0"/>
              <a:t> RENOP,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yang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integrasikan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RENOP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tindaklanjuti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rencanakan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SDM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74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6FBD-556C-7040-9988-E9FC2786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590837" cy="1596177"/>
          </a:xfrm>
        </p:spPr>
        <p:txBody>
          <a:bodyPr>
            <a:normAutofit/>
          </a:bodyPr>
          <a:lstStyle/>
          <a:p>
            <a:pPr marL="463550" indent="-463550" algn="just"/>
            <a:r>
              <a:rPr lang="en-US" sz="2400" dirty="0"/>
              <a:t>C. </a:t>
            </a:r>
            <a:r>
              <a:rPr lang="en-US" sz="2400" dirty="0" err="1"/>
              <a:t>Pengintegrasian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(</a:t>
            </a:r>
            <a:r>
              <a:rPr lang="en-US" sz="2400" dirty="0" err="1"/>
              <a:t>persfektif</a:t>
            </a:r>
            <a:r>
              <a:rPr lang="en-US" sz="2400" dirty="0"/>
              <a:t> </a:t>
            </a:r>
            <a:r>
              <a:rPr lang="en-US" sz="2400" dirty="0" err="1"/>
              <a:t>tahunan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SDM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F04B-77B7-1845-9DA6-8637FC3A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133600"/>
            <a:ext cx="10590838" cy="41002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merpakan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,agar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peruahaan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produktifitas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pengintegrsian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di </a:t>
            </a:r>
            <a:r>
              <a:rPr lang="en-US" dirty="0" err="1"/>
              <a:t>lboraturium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pabrik</a:t>
            </a:r>
            <a:r>
              <a:rPr lang="en-US" dirty="0"/>
              <a:t> ,</a:t>
            </a:r>
            <a:r>
              <a:rPr lang="en-US" dirty="0" err="1"/>
              <a:t>mendesain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,</a:t>
            </a:r>
            <a:r>
              <a:rPr lang="en-US" dirty="0" err="1"/>
              <a:t>penggudangn</a:t>
            </a:r>
            <a:r>
              <a:rPr lang="en-US" dirty="0"/>
              <a:t>,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advertensi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Dari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target </a:t>
            </a:r>
            <a:r>
              <a:rPr lang="en-US" dirty="0" err="1"/>
              <a:t>setahun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dijadwalkan</a:t>
            </a:r>
            <a:r>
              <a:rPr lang="en-US" dirty="0"/>
              <a:t>. </a:t>
            </a:r>
            <a:r>
              <a:rPr lang="en-US" dirty="0" err="1"/>
              <a:t>Pencapaian</a:t>
            </a:r>
            <a:r>
              <a:rPr lang="en-US" dirty="0"/>
              <a:t> target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beratrti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diperthankan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di </a:t>
            </a:r>
            <a:r>
              <a:rPr lang="en-US" dirty="0" err="1"/>
              <a:t>kembang</a:t>
            </a:r>
            <a:r>
              <a:rPr lang="en-US" dirty="0"/>
              <a:t> </a:t>
            </a:r>
            <a:r>
              <a:rPr lang="en-US" dirty="0" err="1"/>
              <a:t>kan.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Dari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oeganisasi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terpenuhinya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SDM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mendayagunakan</a:t>
            </a:r>
            <a:r>
              <a:rPr lang="en-US" dirty="0"/>
              <a:t> SDM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internal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681A-F87F-F34F-B047-37E8DC8F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5938" indent="-515938" algn="just"/>
            <a:r>
              <a:rPr lang="en-US" dirty="0" err="1"/>
              <a:t>D.Penetapan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0E0E-7D4D-4C4A-A6C2-D1373C24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21" y="2214694"/>
            <a:ext cx="10474004" cy="43087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Kualifikasi</a:t>
            </a:r>
            <a:r>
              <a:rPr lang="en-US" dirty="0"/>
              <a:t> SDM yang di </a:t>
            </a:r>
            <a:r>
              <a:rPr lang="en-US" dirty="0" err="1"/>
              <a:t>butuhkan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hindari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pekerjaaan</a:t>
            </a:r>
            <a:r>
              <a:rPr lang="en-US" dirty="0"/>
              <a:t>/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lininya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jenjangnya.Kualifikasi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/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structural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lininya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relative </a:t>
            </a:r>
            <a:r>
              <a:rPr lang="en-US" dirty="0" err="1"/>
              <a:t>kualifikasinya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Demikian</a:t>
            </a:r>
            <a:r>
              <a:rPr lang="en-US" dirty="0"/>
              <a:t> pula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professional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masa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di </a:t>
            </a:r>
            <a:r>
              <a:rPr lang="en-US" dirty="0" err="1"/>
              <a:t>perlukan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yang relative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pendidikannya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/>
              <a:t>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lin</a:t>
            </a:r>
            <a:r>
              <a:rPr lang="en-US" dirty="0" err="1"/>
              <a:t>i</a:t>
            </a:r>
            <a:r>
              <a:rPr lang="en-US" dirty="0"/>
              <a:t> yang </a:t>
            </a:r>
            <a:r>
              <a:rPr lang="en-US" dirty="0" err="1"/>
              <a:t>jenjangnya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tetapkan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ijazah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b="1" dirty="0" err="1"/>
              <a:t>misalnya</a:t>
            </a:r>
            <a:r>
              <a:rPr lang="en-US" dirty="0"/>
              <a:t> </a:t>
            </a:r>
            <a:r>
              <a:rPr lang="en-US" dirty="0" err="1"/>
              <a:t>sama-sama</a:t>
            </a:r>
            <a:r>
              <a:rPr lang="en-US" dirty="0"/>
              <a:t> </a:t>
            </a:r>
            <a:r>
              <a:rPr lang="en-US" dirty="0" err="1"/>
              <a:t>berijazah</a:t>
            </a:r>
            <a:r>
              <a:rPr lang="en-US" dirty="0"/>
              <a:t> S2 </a:t>
            </a:r>
            <a:r>
              <a:rPr lang="en-US" dirty="0" err="1"/>
              <a:t>meskipun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akuntan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pekerjaannya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teknis.Berikutnya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professional yang </a:t>
            </a:r>
            <a:r>
              <a:rPr lang="en-US" dirty="0" err="1"/>
              <a:t>mengawali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lama masa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pengalamannya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SDM </a:t>
            </a:r>
            <a:r>
              <a:rPr lang="en-US" dirty="0" err="1"/>
              <a:t>ahli</a:t>
            </a:r>
            <a:r>
              <a:rPr lang="en-US" dirty="0"/>
              <a:t> senior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927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8627-D945-2F4B-895D-576E4DFE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97" y="188058"/>
            <a:ext cx="8026400" cy="491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E69556-4FB4-2D44-8103-145482526823}"/>
              </a:ext>
            </a:extLst>
          </p:cNvPr>
          <p:cNvSpPr txBox="1"/>
          <p:nvPr/>
        </p:nvSpPr>
        <p:spPr>
          <a:xfrm>
            <a:off x="1859897" y="5285490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Gambar Diagram </a:t>
            </a:r>
          </a:p>
          <a:p>
            <a:pPr algn="ctr"/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6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F7B3-FB9A-1848-9C44-D203B989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92" y="609600"/>
            <a:ext cx="9953469" cy="53016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/>
              <a:t>Misalnya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structural,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I yang </a:t>
            </a:r>
            <a:r>
              <a:rPr lang="en-US" dirty="0" err="1"/>
              <a:t>tertinggi</a:t>
            </a:r>
            <a:r>
              <a:rPr lang="en-US" dirty="0"/>
              <a:t> di </a:t>
            </a:r>
            <a:r>
              <a:rPr lang="en-US" dirty="0" err="1"/>
              <a:t>perlukan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90%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10%,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pejabatnya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SDM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perusahaannya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structural </a:t>
            </a:r>
            <a:r>
              <a:rPr lang="en-US" dirty="0" err="1"/>
              <a:t>tingkat</a:t>
            </a:r>
            <a:r>
              <a:rPr lang="en-US" dirty="0"/>
              <a:t> V yang </a:t>
            </a:r>
            <a:r>
              <a:rPr lang="en-US" dirty="0" err="1"/>
              <a:t>terendah</a:t>
            </a:r>
            <a:r>
              <a:rPr lang="en-US" dirty="0"/>
              <a:t> di </a:t>
            </a:r>
            <a:r>
              <a:rPr lang="en-US" dirty="0" err="1"/>
              <a:t>perlukan</a:t>
            </a:r>
            <a:r>
              <a:rPr lang="en-US" dirty="0"/>
              <a:t> 90%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10%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manajerial.Sedang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structural,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III di </a:t>
            </a:r>
            <a:r>
              <a:rPr lang="en-US" dirty="0" err="1"/>
              <a:t>perlukan</a:t>
            </a:r>
            <a:r>
              <a:rPr lang="en-US" dirty="0"/>
              <a:t> SDM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berimbang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/professional 50%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50%.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structural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, di </a:t>
            </a:r>
            <a:r>
              <a:rPr lang="en-US" dirty="0" err="1"/>
              <a:t>antaranya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5 </a:t>
            </a:r>
            <a:r>
              <a:rPr lang="en-US" dirty="0" err="1"/>
              <a:t>atau</a:t>
            </a:r>
            <a:r>
              <a:rPr lang="en-US" dirty="0"/>
              <a:t> 6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kepangkatan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12 </a:t>
            </a:r>
            <a:r>
              <a:rPr lang="en-US" dirty="0" err="1"/>
              <a:t>atau</a:t>
            </a:r>
            <a:r>
              <a:rPr lang="en-US" dirty="0"/>
              <a:t> 13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.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kepangkatan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, yang di </a:t>
            </a:r>
            <a:r>
              <a:rPr lang="en-US" dirty="0" err="1"/>
              <a:t>atur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structural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kepangkatan</a:t>
            </a:r>
            <a:r>
              <a:rPr lang="en-US" dirty="0"/>
              <a:t> </a:t>
            </a:r>
            <a:r>
              <a:rPr lang="en-US" dirty="0" err="1"/>
              <a:t>tersebu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Perusahaan, </a:t>
            </a:r>
            <a:r>
              <a:rPr lang="en-US" dirty="0" err="1"/>
              <a:t>Dirut</a:t>
            </a:r>
            <a:r>
              <a:rPr lang="en-US" dirty="0"/>
              <a:t>, General Manager.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Ketiga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jenjang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jabatan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tentukan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pemilik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perusahaan.Oleh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karena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itu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masukkan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perencanaan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SDM, yang juga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berarti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prediksi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kapan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terjadi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kekosongan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apa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kualifikasinya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72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AB68-CDF1-C945-99C6-5596FF51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988" y="685800"/>
            <a:ext cx="9293902" cy="52254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di </a:t>
            </a:r>
            <a:r>
              <a:rPr lang="en-US" dirty="0" err="1"/>
              <a:t>perlukan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yang di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.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SDM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kepangkatannya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tolakukur</a:t>
            </a:r>
            <a:r>
              <a:rPr lang="en-US" dirty="0"/>
              <a:t> </a:t>
            </a:r>
            <a:r>
              <a:rPr lang="en-US" dirty="0" err="1"/>
              <a:t>pembanding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yang di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lima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Penjenjangan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daftar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flat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5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penetapan</a:t>
            </a:r>
            <a:r>
              <a:rPr lang="en-US" b="1" dirty="0"/>
              <a:t> </a:t>
            </a:r>
            <a:r>
              <a:rPr lang="en-US" b="1" dirty="0" err="1"/>
              <a:t>kualifikasi</a:t>
            </a:r>
            <a:r>
              <a:rPr lang="en-US" b="1" dirty="0"/>
              <a:t> </a:t>
            </a:r>
            <a:r>
              <a:rPr lang="en-US" dirty="0" err="1"/>
              <a:t>dalam</a:t>
            </a:r>
            <a:r>
              <a:rPr lang="en-US" dirty="0"/>
              <a:t> daftar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,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S1, S2, </a:t>
            </a:r>
            <a:r>
              <a:rPr lang="en-US" dirty="0" err="1"/>
              <a:t>dan</a:t>
            </a:r>
            <a:r>
              <a:rPr lang="en-US" dirty="0"/>
              <a:t> S3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inisiatif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relevan.Oleh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dana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0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EC9FC-39EF-A846-9DCC-4619B402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908050"/>
            <a:ext cx="85217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1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CC37-91BA-F746-B555-426F2DBF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324" y="1214203"/>
            <a:ext cx="10324476" cy="467693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AUDIT SDM(WORK FORCES ANALYSIS) UNTUK PENDAYAGUNAAN SDM DALAM MELAKSANAKAN RENOP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C85B9-B4B5-904E-8DD6-620BD3DFC20E}"/>
              </a:ext>
            </a:extLst>
          </p:cNvPr>
          <p:cNvCxnSpPr/>
          <p:nvPr/>
        </p:nvCxnSpPr>
        <p:spPr>
          <a:xfrm>
            <a:off x="1930400" y="2611687"/>
            <a:ext cx="833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A734BB9-FD72-C844-9BC6-B06633695E6A}"/>
              </a:ext>
            </a:extLst>
          </p:cNvPr>
          <p:cNvSpPr/>
          <p:nvPr/>
        </p:nvSpPr>
        <p:spPr>
          <a:xfrm>
            <a:off x="1930400" y="3270137"/>
            <a:ext cx="833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…………………………………………………………………………………………… (NAMA ORGANISASI/PROGRAM) </a:t>
            </a:r>
          </a:p>
          <a:p>
            <a:pPr algn="r"/>
            <a:r>
              <a:rPr lang="en-US" dirty="0"/>
              <a:t>TANGGAL………………. </a:t>
            </a:r>
          </a:p>
          <a:p>
            <a:pPr algn="ctr"/>
            <a:r>
              <a:rPr lang="en-US" dirty="0"/>
              <a:t>BAGIAN I (DI ISI OLEH DAPARTEMEN SDM) </a:t>
            </a:r>
          </a:p>
        </p:txBody>
      </p:sp>
    </p:spTree>
    <p:extLst>
      <p:ext uri="{BB962C8B-B14F-4D97-AF65-F5344CB8AC3E}">
        <p14:creationId xmlns:p14="http://schemas.microsoft.com/office/powerpoint/2010/main" val="253502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2C30A-65F1-E047-A1FD-3342F451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65100"/>
            <a:ext cx="8521700" cy="652780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9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7403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55DE-A3A1-4049-B262-8F5E4B9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652" y="660425"/>
            <a:ext cx="10164696" cy="55371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Teknik lain yang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yang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pekerjakan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(Job Evaluation). </a:t>
            </a:r>
          </a:p>
          <a:p>
            <a:pPr algn="just"/>
            <a:r>
              <a:rPr lang="en-US" dirty="0"/>
              <a:t>Teknik </a:t>
            </a:r>
            <a:r>
              <a:rPr lang="en-US" dirty="0" err="1"/>
              <a:t>ini</a:t>
            </a:r>
            <a:r>
              <a:rPr lang="en-US" dirty="0"/>
              <a:t> di </a:t>
            </a:r>
            <a:r>
              <a:rPr lang="en-US" dirty="0" err="1"/>
              <a:t>sebut</a:t>
            </a:r>
            <a:r>
              <a:rPr lang="en-US" dirty="0"/>
              <a:t> juga </a:t>
            </a:r>
            <a:r>
              <a:rPr lang="en-US" dirty="0" err="1"/>
              <a:t>Analisis</a:t>
            </a:r>
            <a:r>
              <a:rPr lang="en-US" dirty="0"/>
              <a:t> Beban </a:t>
            </a:r>
            <a:r>
              <a:rPr lang="en-US" dirty="0" err="1"/>
              <a:t>Kerja</a:t>
            </a:r>
            <a:r>
              <a:rPr lang="en-US" dirty="0"/>
              <a:t> (Work Load </a:t>
            </a:r>
            <a:r>
              <a:rPr lang="en-US" dirty="0" err="1"/>
              <a:t>Analisys</a:t>
            </a:r>
            <a:r>
              <a:rPr lang="en-US" dirty="0"/>
              <a:t>) yang </a:t>
            </a:r>
            <a:r>
              <a:rPr lang="en-US" dirty="0" err="1"/>
              <a:t>sering</a:t>
            </a:r>
            <a:r>
              <a:rPr lang="en-US" dirty="0"/>
              <a:t> di salah </a:t>
            </a:r>
            <a:r>
              <a:rPr lang="en-US" dirty="0" err="1"/>
              <a:t>artikan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(</a:t>
            </a:r>
            <a:r>
              <a:rPr lang="en-US" b="1" i="1" dirty="0"/>
              <a:t>Job </a:t>
            </a:r>
            <a:r>
              <a:rPr lang="en-US" b="1" i="1" dirty="0" err="1"/>
              <a:t>PerfprmanceAprrasial</a:t>
            </a:r>
            <a:r>
              <a:rPr lang="en-US" dirty="0"/>
              <a:t>),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SDM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lain. </a:t>
            </a:r>
          </a:p>
          <a:p>
            <a:pPr algn="just"/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relative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dirty="0" err="1"/>
              <a:t>tugas-tugas</a:t>
            </a:r>
            <a:r>
              <a:rPr lang="en-US" dirty="0"/>
              <a:t>),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 </a:t>
            </a:r>
            <a:r>
              <a:rPr lang="en-US" dirty="0" err="1"/>
              <a:t>keterampilan</a:t>
            </a:r>
            <a:r>
              <a:rPr lang="en-US" dirty="0"/>
              <a:t>/</a:t>
            </a:r>
            <a:r>
              <a:rPr lang="en-US" dirty="0" err="1"/>
              <a:t>keahlian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di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melaksanakannya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efesien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tekniknya</a:t>
            </a:r>
            <a:r>
              <a:rPr lang="en-US" dirty="0"/>
              <a:t> di </a:t>
            </a:r>
            <a:r>
              <a:rPr lang="en-US" dirty="0" err="1"/>
              <a:t>sebutTeknik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Point. Teknik </a:t>
            </a:r>
            <a:r>
              <a:rPr lang="en-US" dirty="0" err="1"/>
              <a:t>banyak</a:t>
            </a:r>
            <a:r>
              <a:rPr lang="en-US" dirty="0"/>
              <a:t> di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system </a:t>
            </a:r>
            <a:r>
              <a:rPr lang="en-US" dirty="0" err="1"/>
              <a:t>upah</a:t>
            </a:r>
            <a:r>
              <a:rPr lang="en-US" dirty="0"/>
              <a:t> agar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Sistem</a:t>
            </a:r>
            <a:r>
              <a:rPr lang="en-US" dirty="0"/>
              <a:t> point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yang di </a:t>
            </a:r>
            <a:r>
              <a:rPr lang="en-US" dirty="0" err="1"/>
              <a:t>butuhkan</a:t>
            </a:r>
            <a:r>
              <a:rPr lang="en-US" dirty="0"/>
              <a:t> SDM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86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12054F-45CC-6A43-9EF4-6B5470CA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0"/>
            <a:ext cx="7264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7ED2C-7699-B14F-A7B8-AF630C1D2673}"/>
              </a:ext>
            </a:extLst>
          </p:cNvPr>
          <p:cNvSpPr txBox="1"/>
          <p:nvPr/>
        </p:nvSpPr>
        <p:spPr>
          <a:xfrm>
            <a:off x="10631055" y="2690336"/>
            <a:ext cx="1152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" sz="2000" b="1" dirty="0"/>
              <a:t>Matrik sistem point berskala EMPAT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0828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EADA8-455F-ED44-ADC5-9702C7EF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70" y="0"/>
            <a:ext cx="84502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645A9-1324-6B43-B5C7-4281CA290F61}"/>
              </a:ext>
            </a:extLst>
          </p:cNvPr>
          <p:cNvSpPr txBox="1"/>
          <p:nvPr/>
        </p:nvSpPr>
        <p:spPr>
          <a:xfrm>
            <a:off x="10487891" y="2595418"/>
            <a:ext cx="110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/>
              <a:t>Matrik</a:t>
            </a:r>
            <a:r>
              <a:rPr lang="en-US" sz="1600" b="1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point </a:t>
            </a:r>
            <a:r>
              <a:rPr lang="en-US" sz="1600" b="1" dirty="0" err="1"/>
              <a:t>berskala</a:t>
            </a:r>
            <a:r>
              <a:rPr lang="en-US" sz="1600" b="1" dirty="0"/>
              <a:t> lima </a:t>
            </a:r>
          </a:p>
        </p:txBody>
      </p:sp>
    </p:spTree>
    <p:extLst>
      <p:ext uri="{BB962C8B-B14F-4D97-AF65-F5344CB8AC3E}">
        <p14:creationId xmlns:p14="http://schemas.microsoft.com/office/powerpoint/2010/main" val="226428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0603-580D-7B4B-8FF0-51D5343E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47" y="597107"/>
            <a:ext cx="9219706" cy="5938604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Dari </a:t>
            </a:r>
            <a:r>
              <a:rPr lang="en-US" sz="2400" dirty="0" err="1"/>
              <a:t>uraian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klasifiaksi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SDM </a:t>
            </a:r>
            <a:r>
              <a:rPr lang="en-US" sz="2400" dirty="0" err="1"/>
              <a:t>dapat</a:t>
            </a:r>
            <a:r>
              <a:rPr lang="en-US" sz="2400" dirty="0"/>
              <a:t> di </a:t>
            </a:r>
            <a:r>
              <a:rPr lang="en-US" sz="2400" dirty="0" err="1"/>
              <a:t>kelompokkan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 </a:t>
            </a:r>
          </a:p>
          <a:p>
            <a:pPr marL="401638" indent="-392113" algn="just"/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di </a:t>
            </a:r>
            <a:r>
              <a:rPr lang="en-US" sz="2400" dirty="0" err="1"/>
              <a:t>pergunakan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umum,intelgensi,kepribadian,ksehatan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r>
              <a:rPr lang="en-US" sz="2400" dirty="0"/>
              <a:t> </a:t>
            </a:r>
          </a:p>
          <a:p>
            <a:pPr marL="401638" indent="-392113" algn="just"/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yang di </a:t>
            </a:r>
            <a:r>
              <a:rPr lang="en-US" sz="2400" dirty="0" err="1"/>
              <a:t>tingkatkan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/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kejujuran,pendengaran,penglihatan.tidak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stress,hubungan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r>
              <a:rPr lang="en-US" sz="2400" dirty="0"/>
              <a:t> </a:t>
            </a:r>
          </a:p>
          <a:p>
            <a:pPr marL="401638" indent="-392113" algn="just"/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yang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/</a:t>
            </a:r>
            <a:r>
              <a:rPr lang="en-US" sz="2400" dirty="0" err="1"/>
              <a:t>keahlian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kimia,apoteker,teknik</a:t>
            </a:r>
            <a:r>
              <a:rPr lang="en-US" sz="2400" dirty="0"/>
              <a:t> </a:t>
            </a:r>
            <a:r>
              <a:rPr lang="en-US" sz="2400" dirty="0" err="1"/>
              <a:t>sipil,ahli</a:t>
            </a:r>
            <a:r>
              <a:rPr lang="en-US" sz="2400" dirty="0"/>
              <a:t> </a:t>
            </a:r>
            <a:r>
              <a:rPr lang="en-US" sz="2400" dirty="0" err="1"/>
              <a:t>listrik,akuntansi,manajemen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88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54C4-77A6-E54D-9E85-9F15B961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451" y="329785"/>
            <a:ext cx="8911687" cy="12772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</a:b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C</a:t>
            </a:r>
            <a:r>
              <a:rPr lang="en-US" spc="-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o</a:t>
            </a:r>
            <a:r>
              <a:rPr lang="en-US" spc="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n</a:t>
            </a:r>
            <a:r>
              <a:rPr lang="en-US" spc="-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to</a:t>
            </a:r>
            <a:r>
              <a:rPr lang="en-US" spc="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h</a:t>
            </a:r>
            <a:r>
              <a:rPr lang="en-US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:</a:t>
            </a:r>
            <a:r>
              <a:rPr lang="en-US" spc="280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 </a:t>
            </a:r>
            <a:r>
              <a:rPr lang="en-US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(</a:t>
            </a: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d</a:t>
            </a:r>
            <a:r>
              <a:rPr lang="en-US" spc="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en</a:t>
            </a: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gan</a:t>
            </a:r>
            <a:r>
              <a:rPr lang="en-US" spc="-55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 </a:t>
            </a:r>
            <a:r>
              <a:rPr lang="en-US" spc="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men</a:t>
            </a: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gg</a:t>
            </a:r>
            <a:r>
              <a:rPr lang="en-US" spc="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un</a:t>
            </a: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a</a:t>
            </a:r>
            <a:r>
              <a:rPr lang="en-US" spc="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k</a:t>
            </a: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an</a:t>
            </a:r>
            <a:r>
              <a:rPr lang="en-US" spc="-85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s</a:t>
            </a:r>
            <a:r>
              <a:rPr lang="en-US" spc="5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k</a:t>
            </a:r>
            <a:r>
              <a:rPr lang="en-US" dirty="0" err="1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ala</a:t>
            </a:r>
            <a:r>
              <a:rPr lang="en-US" spc="-30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 </a:t>
            </a:r>
            <a:r>
              <a:rPr lang="en-US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li</a:t>
            </a:r>
            <a:r>
              <a:rPr lang="en-US" spc="5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m</a:t>
            </a:r>
            <a:r>
              <a:rPr lang="en-US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a)</a:t>
            </a:r>
            <a:r>
              <a:rPr lang="en-US" spc="-20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 </a:t>
            </a:r>
            <a:r>
              <a:rPr lang="en-US" dirty="0"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rPr>
              <a:t>:</a:t>
            </a:r>
            <a:b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9C1B3A-50EB-E041-8868-941451813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90384"/>
              </p:ext>
            </p:extLst>
          </p:nvPr>
        </p:nvGraphicFramePr>
        <p:xfrm>
          <a:off x="1749764" y="1873771"/>
          <a:ext cx="8915400" cy="42572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01687">
                  <a:extLst>
                    <a:ext uri="{9D8B030D-6E8A-4147-A177-3AD203B41FA5}">
                      <a16:colId xmlns:a16="http://schemas.microsoft.com/office/drawing/2014/main" val="759449899"/>
                    </a:ext>
                  </a:extLst>
                </a:gridCol>
                <a:gridCol w="2764473">
                  <a:extLst>
                    <a:ext uri="{9D8B030D-6E8A-4147-A177-3AD203B41FA5}">
                      <a16:colId xmlns:a16="http://schemas.microsoft.com/office/drawing/2014/main" val="51001785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1189395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743629085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156973140"/>
                    </a:ext>
                  </a:extLst>
                </a:gridCol>
              </a:tblGrid>
              <a:tr h="1142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TEKNISI KOMP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MANAJER</a:t>
                      </a:r>
                    </a:p>
                    <a:p>
                      <a:pPr algn="ctr"/>
                      <a:r>
                        <a:rPr lang="en-US" dirty="0"/>
                        <a:t>PRODUKSI TKT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SUPERVISOR TKT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374983"/>
                  </a:ext>
                </a:extLst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PENDIDIKAN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41593"/>
                  </a:ext>
                </a:extLst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PENGALAMN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57819"/>
                  </a:ext>
                </a:extLst>
              </a:tr>
              <a:tr h="7994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KOMPLEKSITAS PEKERJAAN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02707"/>
                  </a:ext>
                </a:extLst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HUBUNGAN KERJA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6321"/>
                  </a:ext>
                </a:extLst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KETERAMPILAN FISIK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32325"/>
                  </a:ext>
                </a:extLst>
              </a:tr>
              <a:tr h="4631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JUMLAH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59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1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7DF91-FDA8-974B-B90B-FB5486AD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3" y="819150"/>
            <a:ext cx="1015250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2A3BC-BE23-2447-A79A-430702E4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28" y="0"/>
            <a:ext cx="893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8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22A72-C229-DE49-8FC0-9CF7FF9A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7" y="0"/>
            <a:ext cx="9009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8E520-421A-D74B-84E0-E30B82EC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0"/>
            <a:ext cx="8394700" cy="165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A9C43-01A7-BE4A-83B2-0AD06790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409700"/>
            <a:ext cx="8394700" cy="54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38FF8-66A3-B94B-B3D5-90F51550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990600"/>
            <a:ext cx="8547100" cy="579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2FEE8-6DE3-8543-93F7-B0EE0D66F6E6}"/>
              </a:ext>
            </a:extLst>
          </p:cNvPr>
          <p:cNvSpPr txBox="1"/>
          <p:nvPr/>
        </p:nvSpPr>
        <p:spPr>
          <a:xfrm>
            <a:off x="3149600" y="355600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BAGIAN IV</a:t>
            </a:r>
          </a:p>
        </p:txBody>
      </p:sp>
    </p:spTree>
    <p:extLst>
      <p:ext uri="{BB962C8B-B14F-4D97-AF65-F5344CB8AC3E}">
        <p14:creationId xmlns:p14="http://schemas.microsoft.com/office/powerpoint/2010/main" val="392174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F18F0-0E0C-2E45-8E70-F1C4B443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21" y="660399"/>
            <a:ext cx="10470291" cy="568043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yang </a:t>
            </a:r>
            <a:r>
              <a:rPr lang="en-US" dirty="0" err="1"/>
              <a:t>dibutuh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audit SDM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penepatan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(</a:t>
            </a:r>
            <a:r>
              <a:rPr lang="en-US" b="1" i="1" dirty="0"/>
              <a:t>re-placement </a:t>
            </a:r>
            <a:r>
              <a:rPr lang="en-US" b="1" i="1" dirty="0" err="1"/>
              <a:t>atu</a:t>
            </a:r>
            <a:r>
              <a:rPr lang="en-US" b="1" i="1" dirty="0"/>
              <a:t> re-</a:t>
            </a:r>
            <a:r>
              <a:rPr lang="en-US" b="1" i="1" dirty="0" err="1"/>
              <a:t>stafin</a:t>
            </a:r>
            <a:r>
              <a:rPr lang="en-US" dirty="0" err="1"/>
              <a:t>g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SDM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,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masa </a:t>
            </a:r>
            <a:r>
              <a:rPr lang="en-US" dirty="0" err="1"/>
              <a:t>kerjanya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Selanjut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i="1" dirty="0"/>
              <a:t>financial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sedng</a:t>
            </a:r>
            <a:r>
              <a:rPr lang="en-US" dirty="0"/>
              <a:t> </a:t>
            </a:r>
            <a:r>
              <a:rPr lang="en-US" dirty="0" err="1"/>
              <a:t>disedikan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i="1" dirty="0" err="1"/>
              <a:t>embiayaan</a:t>
            </a:r>
            <a:r>
              <a:rPr lang="en-US" b="1" i="1" dirty="0"/>
              <a:t> (cost </a:t>
            </a:r>
            <a:r>
              <a:rPr lang="en-US" dirty="0"/>
              <a:t>) SDM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yang di </a:t>
            </a:r>
            <a:r>
              <a:rPr lang="en-US" dirty="0" err="1"/>
              <a:t>prioritaskan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mempergunakan</a:t>
            </a:r>
            <a:r>
              <a:rPr lang="en-US" dirty="0"/>
              <a:t> SDM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giliran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pekerjaaan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pekejaan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pendayagunaan</a:t>
            </a:r>
            <a:r>
              <a:rPr lang="en-US" dirty="0"/>
              <a:t> SDM yang </a:t>
            </a:r>
            <a:r>
              <a:rPr lang="en-US" dirty="0" err="1"/>
              <a:t>dimiikki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efisiien</a:t>
            </a:r>
            <a:r>
              <a:rPr lang="en-US" dirty="0"/>
              <a:t> ,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membutuhkannya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audit SDM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tuang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chart </a:t>
            </a:r>
            <a:r>
              <a:rPr lang="en-US" dirty="0" err="1"/>
              <a:t>enempatan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SDM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internal ,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diagram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4006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C3C3E-2360-5047-A602-41EAC68A8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1" y="0"/>
            <a:ext cx="10941530" cy="49784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0BF9A-0FF4-9F40-840E-E1245048A8E0}"/>
              </a:ext>
            </a:extLst>
          </p:cNvPr>
          <p:cNvSpPr txBox="1"/>
          <p:nvPr/>
        </p:nvSpPr>
        <p:spPr>
          <a:xfrm>
            <a:off x="899412" y="5511800"/>
            <a:ext cx="1094153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Gambar Diagram:</a:t>
            </a:r>
          </a:p>
          <a:p>
            <a:pPr algn="ctr"/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SDM </a:t>
            </a:r>
            <a:r>
              <a:rPr lang="en-US" dirty="0" err="1"/>
              <a:t>Potensial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0723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{CDB89BDB-AA8F-934D-813F-D21744E3F8C3}tf10001073</Template>
  <TotalTime>16</TotalTime>
  <Words>1542</Words>
  <Application>Microsoft Macintosh PowerPoint</Application>
  <PresentationFormat>Widescreen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Garamond</vt:lpstr>
      <vt:lpstr>Gill Sans MT</vt:lpstr>
      <vt:lpstr>Times New Roman</vt:lpstr>
      <vt:lpstr>Tw Cen MT</vt:lpstr>
      <vt:lpstr>Wingdings</vt:lpstr>
      <vt:lpstr>Droplet</vt:lpstr>
      <vt:lpstr>PERTEMUAN-6 LANJUTAN  PENGINTERIGRASIAN PERENCANAAN SDM  DENGAN PERENCANAAN BISNIS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Pengintegrasian struktur organisasi dan rencana pengembangan bisnis dengan prediksi jumlah dan jenjang jabatan strktural serta pembiayaan(cost) SDM yang di sediakan</vt:lpstr>
      <vt:lpstr>PowerPoint Presentation</vt:lpstr>
      <vt:lpstr>PowerPoint Presentation</vt:lpstr>
      <vt:lpstr>prediksi costproduksi dan laba kompetitif dari penjualan dengan prediksi jumlah dan kualifikasi SDM</vt:lpstr>
      <vt:lpstr>C. Pengintegrasian kegiatan bisnis berdasarkan anggaran (persfektif tahunan) dengan pelaksanaan hasil perencanaan SDM </vt:lpstr>
      <vt:lpstr>D.Penetapan kualifikasi SDM dalam perencanaan SDM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Contoh: (dengan menggunakan skala lima)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PERTEMUAN-6</dc:title>
  <dc:creator>29116506 Indra Zulhijayanto</dc:creator>
  <cp:lastModifiedBy>29116506 Indra Zulhijayanto</cp:lastModifiedBy>
  <cp:revision>4</cp:revision>
  <dcterms:created xsi:type="dcterms:W3CDTF">2020-04-02T02:59:36Z</dcterms:created>
  <dcterms:modified xsi:type="dcterms:W3CDTF">2020-04-02T05:33:30Z</dcterms:modified>
</cp:coreProperties>
</file>