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342" r:id="rId2"/>
    <p:sldId id="403" r:id="rId3"/>
    <p:sldId id="413" r:id="rId4"/>
    <p:sldId id="414" r:id="rId5"/>
    <p:sldId id="265" r:id="rId6"/>
    <p:sldId id="268" r:id="rId7"/>
    <p:sldId id="345" r:id="rId8"/>
    <p:sldId id="34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31D30E6-A494-4C89-B6E5-BE2923AF667C}"/>
              </a:ext>
            </a:extLst>
          </p:cNvPr>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5" name="Rectangle 4">
            <a:extLst>
              <a:ext uri="{FF2B5EF4-FFF2-40B4-BE49-F238E27FC236}">
                <a16:creationId xmlns:a16="http://schemas.microsoft.com/office/drawing/2014/main" id="{2ECB0955-F7C6-47F4-B4F5-A4DBD9209275}"/>
              </a:ext>
            </a:extLst>
          </p:cNvPr>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dirty="0"/>
          </a:p>
        </p:txBody>
      </p:sp>
      <p:sp>
        <p:nvSpPr>
          <p:cNvPr id="6" name="Rectangle 5">
            <a:extLst>
              <a:ext uri="{FF2B5EF4-FFF2-40B4-BE49-F238E27FC236}">
                <a16:creationId xmlns:a16="http://schemas.microsoft.com/office/drawing/2014/main" id="{1A2216D1-B0DC-4088-9CFA-A04547D4AFFE}"/>
              </a:ext>
            </a:extLst>
          </p:cNvPr>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 name="Oval 6">
            <a:extLst>
              <a:ext uri="{FF2B5EF4-FFF2-40B4-BE49-F238E27FC236}">
                <a16:creationId xmlns:a16="http://schemas.microsoft.com/office/drawing/2014/main" id="{AE45111E-5FE2-4AE2-A5EA-22E842F6EFC6}"/>
              </a:ext>
            </a:extLst>
          </p:cNvPr>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a:extLst>
              <a:ext uri="{FF2B5EF4-FFF2-40B4-BE49-F238E27FC236}">
                <a16:creationId xmlns:a16="http://schemas.microsoft.com/office/drawing/2014/main" id="{C3DF51D7-CB46-47F6-BF3D-DF34238F3619}"/>
              </a:ext>
            </a:extLst>
          </p:cNvPr>
          <p:cNvSpPr>
            <a:spLocks noGrp="1"/>
          </p:cNvSpPr>
          <p:nvPr>
            <p:ph type="dt" sz="half" idx="10"/>
          </p:nvPr>
        </p:nvSpPr>
        <p:spPr/>
        <p:txBody>
          <a:bodyPr/>
          <a:lstStyle>
            <a:lvl1pPr>
              <a:defRPr/>
            </a:lvl1pPr>
          </a:lstStyle>
          <a:p>
            <a:pPr>
              <a:defRPr/>
            </a:pPr>
            <a:fld id="{769FC9B1-5D82-4717-9063-34E0D2247FC4}" type="datetimeFigureOut">
              <a:rPr lang="en-US"/>
              <a:pPr>
                <a:defRPr/>
              </a:pPr>
              <a:t>4/16/2020</a:t>
            </a:fld>
            <a:endParaRPr lang="en-US"/>
          </a:p>
        </p:txBody>
      </p:sp>
      <p:sp>
        <p:nvSpPr>
          <p:cNvPr id="9" name="Footer Placeholder 4">
            <a:extLst>
              <a:ext uri="{FF2B5EF4-FFF2-40B4-BE49-F238E27FC236}">
                <a16:creationId xmlns:a16="http://schemas.microsoft.com/office/drawing/2014/main" id="{334189B0-E9DC-459C-8006-D5D13BCFBA4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2483B66D-FC9B-4402-9C01-A6D7965D2551}"/>
              </a:ext>
            </a:extLst>
          </p:cNvPr>
          <p:cNvSpPr>
            <a:spLocks noGrp="1"/>
          </p:cNvSpPr>
          <p:nvPr>
            <p:ph type="sldNum" sz="quarter" idx="12"/>
          </p:nvPr>
        </p:nvSpPr>
        <p:spPr/>
        <p:txBody>
          <a:bodyPr/>
          <a:lstStyle>
            <a:lvl1pPr>
              <a:defRPr smtClean="0"/>
            </a:lvl1pPr>
          </a:lstStyle>
          <a:p>
            <a:pPr>
              <a:defRPr/>
            </a:pPr>
            <a:fld id="{CB9CC820-AEB4-48F1-9812-E7347527503A}" type="slidenum">
              <a:rPr lang="en-US" altLang="en-US"/>
              <a:pPr>
                <a:defRPr/>
              </a:pPr>
              <a:t>‹#›</a:t>
            </a:fld>
            <a:endParaRPr lang="en-US" altLang="en-US"/>
          </a:p>
        </p:txBody>
      </p:sp>
    </p:spTree>
    <p:extLst>
      <p:ext uri="{BB962C8B-B14F-4D97-AF65-F5344CB8AC3E}">
        <p14:creationId xmlns:p14="http://schemas.microsoft.com/office/powerpoint/2010/main" val="2046617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2875D1-4F3B-4191-A758-E5D96D7D1593}"/>
              </a:ext>
            </a:extLst>
          </p:cNvPr>
          <p:cNvSpPr>
            <a:spLocks noGrp="1"/>
          </p:cNvSpPr>
          <p:nvPr>
            <p:ph type="dt" sz="half" idx="10"/>
          </p:nvPr>
        </p:nvSpPr>
        <p:spPr/>
        <p:txBody>
          <a:bodyPr/>
          <a:lstStyle>
            <a:lvl1pPr>
              <a:defRPr/>
            </a:lvl1pPr>
          </a:lstStyle>
          <a:p>
            <a:pPr>
              <a:defRPr/>
            </a:pPr>
            <a:fld id="{E0D93F8E-F405-4773-8D37-46CEB71D43D5}" type="datetimeFigureOut">
              <a:rPr lang="en-US"/>
              <a:pPr>
                <a:defRPr/>
              </a:pPr>
              <a:t>4/16/2020</a:t>
            </a:fld>
            <a:endParaRPr lang="en-US"/>
          </a:p>
        </p:txBody>
      </p:sp>
      <p:sp>
        <p:nvSpPr>
          <p:cNvPr id="5" name="Footer Placeholder 4">
            <a:extLst>
              <a:ext uri="{FF2B5EF4-FFF2-40B4-BE49-F238E27FC236}">
                <a16:creationId xmlns:a16="http://schemas.microsoft.com/office/drawing/2014/main" id="{51AF8602-0826-4287-8629-1883BC49B03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7B86AE-204E-4C5D-BDC2-902A7C7CF63B}"/>
              </a:ext>
            </a:extLst>
          </p:cNvPr>
          <p:cNvSpPr>
            <a:spLocks noGrp="1"/>
          </p:cNvSpPr>
          <p:nvPr>
            <p:ph type="sldNum" sz="quarter" idx="12"/>
          </p:nvPr>
        </p:nvSpPr>
        <p:spPr/>
        <p:txBody>
          <a:bodyPr/>
          <a:lstStyle>
            <a:lvl1pPr>
              <a:defRPr/>
            </a:lvl1pPr>
          </a:lstStyle>
          <a:p>
            <a:pPr>
              <a:defRPr/>
            </a:pPr>
            <a:fld id="{43E617B5-3ADE-4804-AA65-7C4392309034}" type="slidenum">
              <a:rPr lang="en-US" altLang="en-US"/>
              <a:pPr>
                <a:defRPr/>
              </a:pPr>
              <a:t>‹#›</a:t>
            </a:fld>
            <a:endParaRPr lang="en-US" altLang="en-US"/>
          </a:p>
        </p:txBody>
      </p:sp>
    </p:spTree>
    <p:extLst>
      <p:ext uri="{BB962C8B-B14F-4D97-AF65-F5344CB8AC3E}">
        <p14:creationId xmlns:p14="http://schemas.microsoft.com/office/powerpoint/2010/main" val="308449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BC21701-C964-4358-B4EB-F3B9A86EF039}"/>
              </a:ext>
            </a:extLst>
          </p:cNvPr>
          <p:cNvSpPr>
            <a:spLocks noGrp="1"/>
          </p:cNvSpPr>
          <p:nvPr>
            <p:ph type="dt" sz="half" idx="10"/>
          </p:nvPr>
        </p:nvSpPr>
        <p:spPr/>
        <p:txBody>
          <a:bodyPr/>
          <a:lstStyle>
            <a:lvl1pPr>
              <a:defRPr/>
            </a:lvl1pPr>
          </a:lstStyle>
          <a:p>
            <a:pPr>
              <a:defRPr/>
            </a:pPr>
            <a:fld id="{99BD5F9E-0A4D-4B01-8860-96DBF51530BE}" type="datetimeFigureOut">
              <a:rPr lang="en-US"/>
              <a:pPr>
                <a:defRPr/>
              </a:pPr>
              <a:t>4/16/2020</a:t>
            </a:fld>
            <a:endParaRPr lang="en-US"/>
          </a:p>
        </p:txBody>
      </p:sp>
      <p:sp>
        <p:nvSpPr>
          <p:cNvPr id="5" name="Footer Placeholder 4">
            <a:extLst>
              <a:ext uri="{FF2B5EF4-FFF2-40B4-BE49-F238E27FC236}">
                <a16:creationId xmlns:a16="http://schemas.microsoft.com/office/drawing/2014/main" id="{984E9124-2F25-41B7-B736-49BED99A101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9E2538B-8E43-4DDF-8CB9-B595564797BA}"/>
              </a:ext>
            </a:extLst>
          </p:cNvPr>
          <p:cNvSpPr>
            <a:spLocks noGrp="1"/>
          </p:cNvSpPr>
          <p:nvPr>
            <p:ph type="sldNum" sz="quarter" idx="12"/>
          </p:nvPr>
        </p:nvSpPr>
        <p:spPr/>
        <p:txBody>
          <a:bodyPr/>
          <a:lstStyle>
            <a:lvl1pPr>
              <a:defRPr/>
            </a:lvl1pPr>
          </a:lstStyle>
          <a:p>
            <a:pPr>
              <a:defRPr/>
            </a:pPr>
            <a:fld id="{2A4FA9D1-6B32-422E-B49C-A47A082E407D}" type="slidenum">
              <a:rPr lang="en-US" altLang="en-US"/>
              <a:pPr>
                <a:defRPr/>
              </a:pPr>
              <a:t>‹#›</a:t>
            </a:fld>
            <a:endParaRPr lang="en-US" altLang="en-US"/>
          </a:p>
        </p:txBody>
      </p:sp>
    </p:spTree>
    <p:extLst>
      <p:ext uri="{BB962C8B-B14F-4D97-AF65-F5344CB8AC3E}">
        <p14:creationId xmlns:p14="http://schemas.microsoft.com/office/powerpoint/2010/main" val="284502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524000" y="731520"/>
            <a:ext cx="85344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24DE2C-D64B-4BF2-8B58-5D200B92DB5D}"/>
              </a:ext>
            </a:extLst>
          </p:cNvPr>
          <p:cNvSpPr>
            <a:spLocks noGrp="1"/>
          </p:cNvSpPr>
          <p:nvPr>
            <p:ph type="dt" sz="half" idx="14"/>
          </p:nvPr>
        </p:nvSpPr>
        <p:spPr/>
        <p:txBody>
          <a:bodyPr/>
          <a:lstStyle>
            <a:lvl1pPr>
              <a:defRPr/>
            </a:lvl1pPr>
          </a:lstStyle>
          <a:p>
            <a:pPr>
              <a:defRPr/>
            </a:pPr>
            <a:fld id="{0CDB9C90-C1E3-4FBC-BEE2-9123356EA380}" type="datetimeFigureOut">
              <a:rPr lang="en-US"/>
              <a:pPr>
                <a:defRPr/>
              </a:pPr>
              <a:t>4/16/2020</a:t>
            </a:fld>
            <a:endParaRPr lang="en-US"/>
          </a:p>
        </p:txBody>
      </p:sp>
      <p:sp>
        <p:nvSpPr>
          <p:cNvPr id="5" name="Footer Placeholder 4">
            <a:extLst>
              <a:ext uri="{FF2B5EF4-FFF2-40B4-BE49-F238E27FC236}">
                <a16:creationId xmlns:a16="http://schemas.microsoft.com/office/drawing/2014/main" id="{D21CD38E-7349-47BF-BD77-A15FB9CAD18C}"/>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2E5DF3-1F9E-4292-9248-9A05193340AC}"/>
              </a:ext>
            </a:extLst>
          </p:cNvPr>
          <p:cNvSpPr>
            <a:spLocks noGrp="1"/>
          </p:cNvSpPr>
          <p:nvPr>
            <p:ph type="sldNum" sz="quarter" idx="16"/>
          </p:nvPr>
        </p:nvSpPr>
        <p:spPr/>
        <p:txBody>
          <a:bodyPr/>
          <a:lstStyle>
            <a:lvl1pPr>
              <a:defRPr/>
            </a:lvl1pPr>
          </a:lstStyle>
          <a:p>
            <a:pPr>
              <a:defRPr/>
            </a:pPr>
            <a:fld id="{05BF160F-6685-4E3F-A0A1-8F7BD2021FC9}" type="slidenum">
              <a:rPr lang="en-US" altLang="en-US"/>
              <a:pPr>
                <a:defRPr/>
              </a:pPr>
              <a:t>‹#›</a:t>
            </a:fld>
            <a:endParaRPr lang="en-US" altLang="en-US"/>
          </a:p>
        </p:txBody>
      </p:sp>
    </p:spTree>
    <p:extLst>
      <p:ext uri="{BB962C8B-B14F-4D97-AF65-F5344CB8AC3E}">
        <p14:creationId xmlns:p14="http://schemas.microsoft.com/office/powerpoint/2010/main" val="202665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4DA59-24A8-4169-9967-68577BD4FBC2}"/>
              </a:ext>
            </a:extLst>
          </p:cNvPr>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5" name="Rectangle 4">
            <a:extLst>
              <a:ext uri="{FF2B5EF4-FFF2-40B4-BE49-F238E27FC236}">
                <a16:creationId xmlns:a16="http://schemas.microsoft.com/office/drawing/2014/main" id="{88EB4700-2773-4C04-810A-A0CD833875C7}"/>
              </a:ext>
            </a:extLst>
          </p:cNvPr>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dirty="0"/>
          </a:p>
        </p:txBody>
      </p:sp>
      <p:sp>
        <p:nvSpPr>
          <p:cNvPr id="6" name="Rectangle 5">
            <a:extLst>
              <a:ext uri="{FF2B5EF4-FFF2-40B4-BE49-F238E27FC236}">
                <a16:creationId xmlns:a16="http://schemas.microsoft.com/office/drawing/2014/main" id="{F2476120-6EA0-44AA-B1AE-55489FF68EC9}"/>
              </a:ext>
            </a:extLst>
          </p:cNvPr>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 name="Oval 6">
            <a:extLst>
              <a:ext uri="{FF2B5EF4-FFF2-40B4-BE49-F238E27FC236}">
                <a16:creationId xmlns:a16="http://schemas.microsoft.com/office/drawing/2014/main" id="{5392211A-A2E6-4921-AF69-CA567C6202ED}"/>
              </a:ext>
            </a:extLst>
          </p:cNvPr>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DF549058-8D65-4476-81D0-BDBC65344E5C}"/>
              </a:ext>
            </a:extLst>
          </p:cNvPr>
          <p:cNvSpPr>
            <a:spLocks noGrp="1"/>
          </p:cNvSpPr>
          <p:nvPr>
            <p:ph type="dt" sz="half" idx="10"/>
          </p:nvPr>
        </p:nvSpPr>
        <p:spPr/>
        <p:txBody>
          <a:bodyPr/>
          <a:lstStyle>
            <a:lvl1pPr>
              <a:defRPr/>
            </a:lvl1pPr>
          </a:lstStyle>
          <a:p>
            <a:pPr>
              <a:defRPr/>
            </a:pPr>
            <a:fld id="{D37EB8C3-8F86-4136-9B2D-EDE7E4D4103A}" type="datetimeFigureOut">
              <a:rPr lang="en-US"/>
              <a:pPr>
                <a:defRPr/>
              </a:pPr>
              <a:t>4/16/2020</a:t>
            </a:fld>
            <a:endParaRPr lang="en-US"/>
          </a:p>
        </p:txBody>
      </p:sp>
      <p:sp>
        <p:nvSpPr>
          <p:cNvPr id="9" name="Footer Placeholder 4">
            <a:extLst>
              <a:ext uri="{FF2B5EF4-FFF2-40B4-BE49-F238E27FC236}">
                <a16:creationId xmlns:a16="http://schemas.microsoft.com/office/drawing/2014/main" id="{77042838-31DC-4F24-B540-C34C6A416B36}"/>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73203A05-B9D2-4D63-BB60-6F0CC7A9F9C2}"/>
              </a:ext>
            </a:extLst>
          </p:cNvPr>
          <p:cNvSpPr>
            <a:spLocks noGrp="1"/>
          </p:cNvSpPr>
          <p:nvPr>
            <p:ph type="sldNum" sz="quarter" idx="12"/>
          </p:nvPr>
        </p:nvSpPr>
        <p:spPr/>
        <p:txBody>
          <a:bodyPr/>
          <a:lstStyle>
            <a:lvl1pPr>
              <a:defRPr smtClean="0"/>
            </a:lvl1pPr>
          </a:lstStyle>
          <a:p>
            <a:pPr>
              <a:defRPr/>
            </a:pPr>
            <a:fld id="{38BB3EA6-EED0-43F2-ACAB-148503151BFF}" type="slidenum">
              <a:rPr lang="en-US" altLang="en-US"/>
              <a:pPr>
                <a:defRPr/>
              </a:pPr>
              <a:t>‹#›</a:t>
            </a:fld>
            <a:endParaRPr lang="en-US" altLang="en-US"/>
          </a:p>
        </p:txBody>
      </p:sp>
    </p:spTree>
    <p:extLst>
      <p:ext uri="{BB962C8B-B14F-4D97-AF65-F5344CB8AC3E}">
        <p14:creationId xmlns:p14="http://schemas.microsoft.com/office/powerpoint/2010/main" val="351768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523999" y="731519"/>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731520"/>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622370C-8871-43AC-AE1B-FD22EC200AA1}"/>
              </a:ext>
            </a:extLst>
          </p:cNvPr>
          <p:cNvSpPr>
            <a:spLocks noGrp="1"/>
          </p:cNvSpPr>
          <p:nvPr>
            <p:ph type="dt" sz="half" idx="15"/>
          </p:nvPr>
        </p:nvSpPr>
        <p:spPr/>
        <p:txBody>
          <a:bodyPr/>
          <a:lstStyle>
            <a:lvl1pPr>
              <a:defRPr/>
            </a:lvl1pPr>
          </a:lstStyle>
          <a:p>
            <a:pPr>
              <a:defRPr/>
            </a:pPr>
            <a:fld id="{006A69DB-5040-4BD0-839E-C7E9790BA30D}" type="datetimeFigureOut">
              <a:rPr lang="en-US"/>
              <a:pPr>
                <a:defRPr/>
              </a:pPr>
              <a:t>4/16/2020</a:t>
            </a:fld>
            <a:endParaRPr lang="en-US"/>
          </a:p>
        </p:txBody>
      </p:sp>
      <p:sp>
        <p:nvSpPr>
          <p:cNvPr id="6" name="Footer Placeholder 4">
            <a:extLst>
              <a:ext uri="{FF2B5EF4-FFF2-40B4-BE49-F238E27FC236}">
                <a16:creationId xmlns:a16="http://schemas.microsoft.com/office/drawing/2014/main" id="{5F7C316D-1912-416A-A8A0-08C6C45155D6}"/>
              </a:ext>
            </a:extLst>
          </p:cNvPr>
          <p:cNvSpPr>
            <a:spLocks noGrp="1"/>
          </p:cNvSpPr>
          <p:nvPr>
            <p:ph type="ftr" sz="quarter" idx="16"/>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7CB9E09-322A-49E6-B40D-D1AD6193C136}"/>
              </a:ext>
            </a:extLst>
          </p:cNvPr>
          <p:cNvSpPr>
            <a:spLocks noGrp="1"/>
          </p:cNvSpPr>
          <p:nvPr>
            <p:ph type="sldNum" sz="quarter" idx="17"/>
          </p:nvPr>
        </p:nvSpPr>
        <p:spPr/>
        <p:txBody>
          <a:bodyPr/>
          <a:lstStyle>
            <a:lvl1pPr>
              <a:defRPr/>
            </a:lvl1pPr>
          </a:lstStyle>
          <a:p>
            <a:pPr>
              <a:defRPr/>
            </a:pPr>
            <a:fld id="{14A7565B-5547-4DFE-B417-CD6789FFE696}" type="slidenum">
              <a:rPr lang="en-US" altLang="en-US"/>
              <a:pPr>
                <a:defRPr/>
              </a:pPr>
              <a:t>‹#›</a:t>
            </a:fld>
            <a:endParaRPr lang="en-US" altLang="en-US"/>
          </a:p>
        </p:txBody>
      </p:sp>
    </p:spTree>
    <p:extLst>
      <p:ext uri="{BB962C8B-B14F-4D97-AF65-F5344CB8AC3E}">
        <p14:creationId xmlns:p14="http://schemas.microsoft.com/office/powerpoint/2010/main" val="268048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a:extLst>
              <a:ext uri="{FF2B5EF4-FFF2-40B4-BE49-F238E27FC236}">
                <a16:creationId xmlns:a16="http://schemas.microsoft.com/office/drawing/2014/main" id="{31B65127-3AC7-4543-9452-D9E8A9C642D2}"/>
              </a:ext>
            </a:extLst>
          </p:cNvPr>
          <p:cNvSpPr>
            <a:spLocks noGrp="1"/>
          </p:cNvSpPr>
          <p:nvPr>
            <p:ph type="dt" sz="half" idx="10"/>
          </p:nvPr>
        </p:nvSpPr>
        <p:spPr/>
        <p:txBody>
          <a:bodyPr/>
          <a:lstStyle>
            <a:lvl1pPr>
              <a:defRPr/>
            </a:lvl1pPr>
          </a:lstStyle>
          <a:p>
            <a:pPr>
              <a:defRPr/>
            </a:pPr>
            <a:fld id="{856E02E2-3FDE-435F-965F-E5B00FD8B972}" type="datetimeFigureOut">
              <a:rPr lang="en-US"/>
              <a:pPr>
                <a:defRPr/>
              </a:pPr>
              <a:t>4/16/2020</a:t>
            </a:fld>
            <a:endParaRPr lang="en-US"/>
          </a:p>
        </p:txBody>
      </p:sp>
      <p:sp>
        <p:nvSpPr>
          <p:cNvPr id="8" name="Footer Placeholder 4">
            <a:extLst>
              <a:ext uri="{FF2B5EF4-FFF2-40B4-BE49-F238E27FC236}">
                <a16:creationId xmlns:a16="http://schemas.microsoft.com/office/drawing/2014/main" id="{5DCA4665-27A2-4757-954C-0EE0FBB1D7F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AA30E0B-77B3-42EF-9E81-DAF8702AB3C9}"/>
              </a:ext>
            </a:extLst>
          </p:cNvPr>
          <p:cNvSpPr>
            <a:spLocks noGrp="1"/>
          </p:cNvSpPr>
          <p:nvPr>
            <p:ph type="sldNum" sz="quarter" idx="12"/>
          </p:nvPr>
        </p:nvSpPr>
        <p:spPr/>
        <p:txBody>
          <a:bodyPr/>
          <a:lstStyle>
            <a:lvl1pPr>
              <a:defRPr/>
            </a:lvl1pPr>
          </a:lstStyle>
          <a:p>
            <a:pPr>
              <a:defRPr/>
            </a:pPr>
            <a:fld id="{05D43627-28F6-4D91-9DBE-DF98D8BD7DCE}" type="slidenum">
              <a:rPr lang="en-US" altLang="en-US"/>
              <a:pPr>
                <a:defRPr/>
              </a:pPr>
              <a:t>‹#›</a:t>
            </a:fld>
            <a:endParaRPr lang="en-US" altLang="en-US"/>
          </a:p>
        </p:txBody>
      </p:sp>
    </p:spTree>
    <p:extLst>
      <p:ext uri="{BB962C8B-B14F-4D97-AF65-F5344CB8AC3E}">
        <p14:creationId xmlns:p14="http://schemas.microsoft.com/office/powerpoint/2010/main" val="1440042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0F5F881-82B2-4A9A-A7D9-8E1820B0D20E}"/>
              </a:ext>
            </a:extLst>
          </p:cNvPr>
          <p:cNvSpPr>
            <a:spLocks noGrp="1"/>
          </p:cNvSpPr>
          <p:nvPr>
            <p:ph type="dt" sz="half" idx="10"/>
          </p:nvPr>
        </p:nvSpPr>
        <p:spPr/>
        <p:txBody>
          <a:bodyPr/>
          <a:lstStyle>
            <a:lvl1pPr>
              <a:defRPr/>
            </a:lvl1pPr>
          </a:lstStyle>
          <a:p>
            <a:pPr>
              <a:defRPr/>
            </a:pPr>
            <a:fld id="{E9B0E1E3-DBC6-45E4-9383-9056162F512D}" type="datetimeFigureOut">
              <a:rPr lang="en-US"/>
              <a:pPr>
                <a:defRPr/>
              </a:pPr>
              <a:t>4/16/2020</a:t>
            </a:fld>
            <a:endParaRPr lang="en-US"/>
          </a:p>
        </p:txBody>
      </p:sp>
      <p:sp>
        <p:nvSpPr>
          <p:cNvPr id="4" name="Footer Placeholder 4">
            <a:extLst>
              <a:ext uri="{FF2B5EF4-FFF2-40B4-BE49-F238E27FC236}">
                <a16:creationId xmlns:a16="http://schemas.microsoft.com/office/drawing/2014/main" id="{6DC90A4C-D33D-453E-A60F-FBE6C4FAB92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EA227AF-3AD4-48A5-8F13-BF6356559469}"/>
              </a:ext>
            </a:extLst>
          </p:cNvPr>
          <p:cNvSpPr>
            <a:spLocks noGrp="1"/>
          </p:cNvSpPr>
          <p:nvPr>
            <p:ph type="sldNum" sz="quarter" idx="12"/>
          </p:nvPr>
        </p:nvSpPr>
        <p:spPr/>
        <p:txBody>
          <a:bodyPr/>
          <a:lstStyle>
            <a:lvl1pPr>
              <a:defRPr/>
            </a:lvl1pPr>
          </a:lstStyle>
          <a:p>
            <a:pPr>
              <a:defRPr/>
            </a:pPr>
            <a:fld id="{73ECA17C-E11C-4C98-A217-E99E4F85D13D}" type="slidenum">
              <a:rPr lang="en-US" altLang="en-US"/>
              <a:pPr>
                <a:defRPr/>
              </a:pPr>
              <a:t>‹#›</a:t>
            </a:fld>
            <a:endParaRPr lang="en-US" altLang="en-US"/>
          </a:p>
        </p:txBody>
      </p:sp>
    </p:spTree>
    <p:extLst>
      <p:ext uri="{BB962C8B-B14F-4D97-AF65-F5344CB8AC3E}">
        <p14:creationId xmlns:p14="http://schemas.microsoft.com/office/powerpoint/2010/main" val="418547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923A395-930C-4899-8AC3-B01639F0AA22}"/>
              </a:ext>
            </a:extLst>
          </p:cNvPr>
          <p:cNvSpPr>
            <a:spLocks noGrp="1"/>
          </p:cNvSpPr>
          <p:nvPr>
            <p:ph type="dt" sz="half" idx="10"/>
          </p:nvPr>
        </p:nvSpPr>
        <p:spPr/>
        <p:txBody>
          <a:bodyPr/>
          <a:lstStyle>
            <a:lvl1pPr>
              <a:defRPr/>
            </a:lvl1pPr>
          </a:lstStyle>
          <a:p>
            <a:pPr>
              <a:defRPr/>
            </a:pPr>
            <a:fld id="{EA8A2220-28EE-4E81-9DD0-FAEF4451B274}" type="datetimeFigureOut">
              <a:rPr lang="en-US"/>
              <a:pPr>
                <a:defRPr/>
              </a:pPr>
              <a:t>4/16/2020</a:t>
            </a:fld>
            <a:endParaRPr lang="en-US"/>
          </a:p>
        </p:txBody>
      </p:sp>
      <p:sp>
        <p:nvSpPr>
          <p:cNvPr id="3" name="Footer Placeholder 4">
            <a:extLst>
              <a:ext uri="{FF2B5EF4-FFF2-40B4-BE49-F238E27FC236}">
                <a16:creationId xmlns:a16="http://schemas.microsoft.com/office/drawing/2014/main" id="{95879A05-1212-4127-B09E-9E9F814EC9E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D16EC9C-8715-4CDA-B50B-ECCCE4F2CBD6}"/>
              </a:ext>
            </a:extLst>
          </p:cNvPr>
          <p:cNvSpPr>
            <a:spLocks noGrp="1"/>
          </p:cNvSpPr>
          <p:nvPr>
            <p:ph type="sldNum" sz="quarter" idx="12"/>
          </p:nvPr>
        </p:nvSpPr>
        <p:spPr/>
        <p:txBody>
          <a:bodyPr/>
          <a:lstStyle>
            <a:lvl1pPr>
              <a:defRPr/>
            </a:lvl1pPr>
          </a:lstStyle>
          <a:p>
            <a:pPr>
              <a:defRPr/>
            </a:pPr>
            <a:fld id="{3658D46B-781A-4E10-88F8-AEFE2FBB43EC}" type="slidenum">
              <a:rPr lang="en-US" altLang="en-US"/>
              <a:pPr>
                <a:defRPr/>
              </a:pPr>
              <a:t>‹#›</a:t>
            </a:fld>
            <a:endParaRPr lang="en-US" altLang="en-US"/>
          </a:p>
        </p:txBody>
      </p:sp>
    </p:spTree>
    <p:extLst>
      <p:ext uri="{BB962C8B-B14F-4D97-AF65-F5344CB8AC3E}">
        <p14:creationId xmlns:p14="http://schemas.microsoft.com/office/powerpoint/2010/main" val="230621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B3E334C-BB93-47A1-951A-B39CEDE991E5}"/>
              </a:ext>
            </a:extLst>
          </p:cNvPr>
          <p:cNvSpPr>
            <a:spLocks noGrp="1"/>
          </p:cNvSpPr>
          <p:nvPr>
            <p:ph type="dt" sz="half" idx="10"/>
          </p:nvPr>
        </p:nvSpPr>
        <p:spPr/>
        <p:txBody>
          <a:bodyPr/>
          <a:lstStyle>
            <a:lvl1pPr>
              <a:defRPr/>
            </a:lvl1pPr>
          </a:lstStyle>
          <a:p>
            <a:pPr>
              <a:defRPr/>
            </a:pPr>
            <a:fld id="{5E780680-3B9F-4E09-AE0D-C8E8597D54D1}" type="datetimeFigureOut">
              <a:rPr lang="en-US"/>
              <a:pPr>
                <a:defRPr/>
              </a:pPr>
              <a:t>4/16/2020</a:t>
            </a:fld>
            <a:endParaRPr lang="en-US"/>
          </a:p>
        </p:txBody>
      </p:sp>
      <p:sp>
        <p:nvSpPr>
          <p:cNvPr id="6" name="Footer Placeholder 4">
            <a:extLst>
              <a:ext uri="{FF2B5EF4-FFF2-40B4-BE49-F238E27FC236}">
                <a16:creationId xmlns:a16="http://schemas.microsoft.com/office/drawing/2014/main" id="{666408F4-21B2-4F1E-A2D1-A9448BAC3B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586688-A07B-4461-995D-B5E2292A71EA}"/>
              </a:ext>
            </a:extLst>
          </p:cNvPr>
          <p:cNvSpPr>
            <a:spLocks noGrp="1"/>
          </p:cNvSpPr>
          <p:nvPr>
            <p:ph type="sldNum" sz="quarter" idx="12"/>
          </p:nvPr>
        </p:nvSpPr>
        <p:spPr/>
        <p:txBody>
          <a:bodyPr/>
          <a:lstStyle>
            <a:lvl1pPr>
              <a:defRPr/>
            </a:lvl1pPr>
          </a:lstStyle>
          <a:p>
            <a:pPr>
              <a:defRPr/>
            </a:pPr>
            <a:fld id="{22CCA776-9B4D-4B43-B2AA-1B2D549CA2D3}" type="slidenum">
              <a:rPr lang="en-US" altLang="en-US"/>
              <a:pPr>
                <a:defRPr/>
              </a:pPr>
              <a:t>‹#›</a:t>
            </a:fld>
            <a:endParaRPr lang="en-US" altLang="en-US"/>
          </a:p>
        </p:txBody>
      </p:sp>
    </p:spTree>
    <p:extLst>
      <p:ext uri="{BB962C8B-B14F-4D97-AF65-F5344CB8AC3E}">
        <p14:creationId xmlns:p14="http://schemas.microsoft.com/office/powerpoint/2010/main" val="1624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C8699CE-CF63-4192-AD2F-D26EF1788F6C}"/>
              </a:ext>
            </a:extLst>
          </p:cNvPr>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6" name="Rectangle 5">
            <a:extLst>
              <a:ext uri="{FF2B5EF4-FFF2-40B4-BE49-F238E27FC236}">
                <a16:creationId xmlns:a16="http://schemas.microsoft.com/office/drawing/2014/main" id="{D54A867D-431F-4324-B4A4-E1326878C262}"/>
              </a:ext>
            </a:extLst>
          </p:cNvPr>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dirty="0"/>
          </a:p>
        </p:txBody>
      </p:sp>
      <p:sp>
        <p:nvSpPr>
          <p:cNvPr id="7" name="Rectangle 6">
            <a:extLst>
              <a:ext uri="{FF2B5EF4-FFF2-40B4-BE49-F238E27FC236}">
                <a16:creationId xmlns:a16="http://schemas.microsoft.com/office/drawing/2014/main" id="{48F40691-4139-4815-979C-31D108CEAC52}"/>
              </a:ext>
            </a:extLst>
          </p:cNvPr>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 name="Oval 7">
            <a:extLst>
              <a:ext uri="{FF2B5EF4-FFF2-40B4-BE49-F238E27FC236}">
                <a16:creationId xmlns:a16="http://schemas.microsoft.com/office/drawing/2014/main" id="{C5FBE182-E82C-41D4-BD46-893BD2793F76}"/>
              </a:ext>
            </a:extLst>
          </p:cNvPr>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en-US"/>
              <a:t>Click to edit Master title style</a:t>
            </a:r>
            <a:endParaRPr lang="en-US" dirty="0"/>
          </a:p>
        </p:txBody>
      </p:sp>
      <p:sp>
        <p:nvSpPr>
          <p:cNvPr id="9" name="Date Placeholder 4">
            <a:extLst>
              <a:ext uri="{FF2B5EF4-FFF2-40B4-BE49-F238E27FC236}">
                <a16:creationId xmlns:a16="http://schemas.microsoft.com/office/drawing/2014/main" id="{7DFFBCEC-3F9F-4066-996D-D2BB7B32FEBA}"/>
              </a:ext>
            </a:extLst>
          </p:cNvPr>
          <p:cNvSpPr>
            <a:spLocks noGrp="1"/>
          </p:cNvSpPr>
          <p:nvPr>
            <p:ph type="dt" sz="half" idx="10"/>
          </p:nvPr>
        </p:nvSpPr>
        <p:spPr/>
        <p:txBody>
          <a:bodyPr/>
          <a:lstStyle>
            <a:lvl1pPr>
              <a:defRPr/>
            </a:lvl1pPr>
          </a:lstStyle>
          <a:p>
            <a:pPr>
              <a:defRPr/>
            </a:pPr>
            <a:fld id="{675C8E76-4145-4D3A-8629-327466F6F6FF}" type="datetimeFigureOut">
              <a:rPr lang="en-US"/>
              <a:pPr>
                <a:defRPr/>
              </a:pPr>
              <a:t>4/16/2020</a:t>
            </a:fld>
            <a:endParaRPr lang="en-US"/>
          </a:p>
        </p:txBody>
      </p:sp>
      <p:sp>
        <p:nvSpPr>
          <p:cNvPr id="10" name="Footer Placeholder 5">
            <a:extLst>
              <a:ext uri="{FF2B5EF4-FFF2-40B4-BE49-F238E27FC236}">
                <a16:creationId xmlns:a16="http://schemas.microsoft.com/office/drawing/2014/main" id="{DE69BA9C-5863-4259-82FF-122BEA724E9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658A8363-3A2F-48CD-82E0-9AF43BF11A2D}"/>
              </a:ext>
            </a:extLst>
          </p:cNvPr>
          <p:cNvSpPr>
            <a:spLocks noGrp="1"/>
          </p:cNvSpPr>
          <p:nvPr>
            <p:ph type="sldNum" sz="quarter" idx="12"/>
          </p:nvPr>
        </p:nvSpPr>
        <p:spPr/>
        <p:txBody>
          <a:bodyPr/>
          <a:lstStyle>
            <a:lvl1pPr>
              <a:defRPr smtClean="0"/>
            </a:lvl1pPr>
          </a:lstStyle>
          <a:p>
            <a:pPr>
              <a:defRPr/>
            </a:pPr>
            <a:fld id="{0C028F71-8AA9-4753-AAE5-9CF24CFF8CCE}" type="slidenum">
              <a:rPr lang="en-US" altLang="en-US"/>
              <a:pPr>
                <a:defRPr/>
              </a:pPr>
              <a:t>‹#›</a:t>
            </a:fld>
            <a:endParaRPr lang="en-US" altLang="en-US"/>
          </a:p>
        </p:txBody>
      </p:sp>
    </p:spTree>
    <p:extLst>
      <p:ext uri="{BB962C8B-B14F-4D97-AF65-F5344CB8AC3E}">
        <p14:creationId xmlns:p14="http://schemas.microsoft.com/office/powerpoint/2010/main" val="128896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D40E714-F595-4A80-A879-3EC8D183DCD7}"/>
              </a:ext>
            </a:extLst>
          </p:cNvPr>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 name="Rectangle 7">
            <a:extLst>
              <a:ext uri="{FF2B5EF4-FFF2-40B4-BE49-F238E27FC236}">
                <a16:creationId xmlns:a16="http://schemas.microsoft.com/office/drawing/2014/main" id="{3A30B6F9-25DF-4C5F-A377-B780A881CA10}"/>
              </a:ext>
            </a:extLst>
          </p:cNvPr>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dirty="0"/>
          </a:p>
        </p:txBody>
      </p:sp>
      <p:sp>
        <p:nvSpPr>
          <p:cNvPr id="9" name="Rectangle 8">
            <a:extLst>
              <a:ext uri="{FF2B5EF4-FFF2-40B4-BE49-F238E27FC236}">
                <a16:creationId xmlns:a16="http://schemas.microsoft.com/office/drawing/2014/main" id="{D8EEC518-5802-423C-90BB-241674628937}"/>
              </a:ext>
            </a:extLst>
          </p:cNvPr>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10" name="Oval 9">
            <a:extLst>
              <a:ext uri="{FF2B5EF4-FFF2-40B4-BE49-F238E27FC236}">
                <a16:creationId xmlns:a16="http://schemas.microsoft.com/office/drawing/2014/main" id="{69EFF378-6BBD-4FF7-ADE7-164192930C82}"/>
              </a:ext>
            </a:extLst>
          </p:cNvPr>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2" name="Title Placeholder 1">
            <a:extLst>
              <a:ext uri="{FF2B5EF4-FFF2-40B4-BE49-F238E27FC236}">
                <a16:creationId xmlns:a16="http://schemas.microsoft.com/office/drawing/2014/main" id="{0D272DF6-3D80-4E0C-B852-0DF3FC6EBB18}"/>
              </a:ext>
            </a:extLst>
          </p:cNvPr>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a:extLst>
              <a:ext uri="{FF2B5EF4-FFF2-40B4-BE49-F238E27FC236}">
                <a16:creationId xmlns:a16="http://schemas.microsoft.com/office/drawing/2014/main" id="{D026FCC2-78F9-4F68-A726-5C8E786C517C}"/>
              </a:ext>
            </a:extLst>
          </p:cNvPr>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A508903-FCAF-4B1C-A0B8-01093A5E4EAB}"/>
              </a:ext>
            </a:extLst>
          </p:cNvPr>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hangingPunct="1">
              <a:defRPr sz="1100" b="1">
                <a:solidFill>
                  <a:schemeClr val="tx1">
                    <a:lumMod val="50000"/>
                    <a:lumOff val="50000"/>
                  </a:schemeClr>
                </a:solidFill>
                <a:latin typeface="Arial" charset="0"/>
              </a:defRPr>
            </a:lvl1pPr>
          </a:lstStyle>
          <a:p>
            <a:pPr>
              <a:defRPr/>
            </a:pPr>
            <a:fld id="{E3A38B1F-C177-414D-83BD-DF43B7A63D85}" type="datetimeFigureOut">
              <a:rPr lang="en-US"/>
              <a:pPr>
                <a:defRPr/>
              </a:pPr>
              <a:t>4/16/2020</a:t>
            </a:fld>
            <a:endParaRPr lang="en-US"/>
          </a:p>
        </p:txBody>
      </p:sp>
      <p:sp>
        <p:nvSpPr>
          <p:cNvPr id="5" name="Footer Placeholder 4">
            <a:extLst>
              <a:ext uri="{FF2B5EF4-FFF2-40B4-BE49-F238E27FC236}">
                <a16:creationId xmlns:a16="http://schemas.microsoft.com/office/drawing/2014/main" id="{176A150E-7D9F-4F2D-A9CB-47F103698005}"/>
              </a:ext>
            </a:extLst>
          </p:cNvPr>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hangingPunct="1">
              <a:defRPr sz="1100" b="1">
                <a:solidFill>
                  <a:schemeClr val="tx1">
                    <a:lumMod val="50000"/>
                    <a:lumOff val="50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D1120DF4-6FA8-4BAD-9A9E-FBB14DF89E0E}"/>
              </a:ext>
            </a:extLst>
          </p:cNvPr>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smtClean="0">
                <a:solidFill>
                  <a:srgbClr val="7F7F7F"/>
                </a:solidFill>
              </a:defRPr>
            </a:lvl1pPr>
          </a:lstStyle>
          <a:p>
            <a:pPr>
              <a:defRPr/>
            </a:pPr>
            <a:fld id="{3E3AC97F-2FA3-414D-8F05-BEEBD78FDA5A}" type="slidenum">
              <a:rPr lang="en-US" altLang="en-US"/>
              <a:pPr>
                <a:defRPr/>
              </a:pPr>
              <a:t>‹#›</a:t>
            </a:fld>
            <a:endParaRPr lang="en-US" altLang="en-US"/>
          </a:p>
        </p:txBody>
      </p:sp>
    </p:spTree>
    <p:extLst>
      <p:ext uri="{BB962C8B-B14F-4D97-AF65-F5344CB8AC3E}">
        <p14:creationId xmlns:p14="http://schemas.microsoft.com/office/powerpoint/2010/main" val="3001650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297E9AE-6F05-4EA7-AE84-2DEAF0E8D0E5}"/>
              </a:ext>
            </a:extLst>
          </p:cNvPr>
          <p:cNvSpPr>
            <a:spLocks noGrp="1"/>
          </p:cNvSpPr>
          <p:nvPr>
            <p:ph type="title"/>
          </p:nvPr>
        </p:nvSpPr>
        <p:spPr>
          <a:xfrm>
            <a:off x="1981200" y="457200"/>
            <a:ext cx="8229600" cy="666750"/>
          </a:xfrm>
        </p:spPr>
        <p:txBody>
          <a:bodyPr/>
          <a:lstStyle/>
          <a:p>
            <a:pPr marL="320040" indent="-320040" algn="just" eaLnBrk="1" fontAlgn="auto" hangingPunct="1">
              <a:spcAft>
                <a:spcPts val="0"/>
              </a:spcAft>
              <a:buClr>
                <a:schemeClr val="accent6">
                  <a:lumMod val="75000"/>
                </a:schemeClr>
              </a:buClr>
              <a:defRPr/>
            </a:pPr>
            <a:r>
              <a:rPr lang="id-ID" sz="2000">
                <a:solidFill>
                  <a:schemeClr val="tx1"/>
                </a:solidFill>
              </a:rPr>
              <a:t>Manfaat SI bagi Perusahaan</a:t>
            </a:r>
          </a:p>
        </p:txBody>
      </p:sp>
      <p:sp>
        <p:nvSpPr>
          <p:cNvPr id="3" name="Content Placeholder 2">
            <a:extLst>
              <a:ext uri="{FF2B5EF4-FFF2-40B4-BE49-F238E27FC236}">
                <a16:creationId xmlns:a16="http://schemas.microsoft.com/office/drawing/2014/main" id="{16CFB5D3-7104-42AF-BEA4-8FB48DDF1DA8}"/>
              </a:ext>
            </a:extLst>
          </p:cNvPr>
          <p:cNvSpPr>
            <a:spLocks noGrp="1"/>
          </p:cNvSpPr>
          <p:nvPr>
            <p:ph sz="quarter" idx="13"/>
          </p:nvPr>
        </p:nvSpPr>
        <p:spPr>
          <a:xfrm>
            <a:off x="1981200" y="1219200"/>
            <a:ext cx="8229600" cy="5105400"/>
          </a:xfrm>
        </p:spPr>
        <p:txBody>
          <a:bodyPr rtlCol="0">
            <a:normAutofit/>
          </a:bodyPr>
          <a:lstStyle/>
          <a:p>
            <a:pPr marL="514350" indent="-514350" eaLnBrk="1" fontAlgn="auto" hangingPunct="1">
              <a:buClr>
                <a:schemeClr val="accent6">
                  <a:lumMod val="75000"/>
                </a:schemeClr>
              </a:buClr>
              <a:buNone/>
              <a:defRPr/>
            </a:pPr>
            <a:r>
              <a:rPr lang="id-ID" sz="1600" dirty="0">
                <a:solidFill>
                  <a:schemeClr val="tx1">
                    <a:lumMod val="75000"/>
                    <a:lumOff val="25000"/>
                  </a:schemeClr>
                </a:solidFill>
              </a:rPr>
              <a:t>1.  </a:t>
            </a:r>
            <a:r>
              <a:rPr lang="id-ID" sz="1600" b="1" dirty="0">
                <a:solidFill>
                  <a:schemeClr val="tx1">
                    <a:lumMod val="75000"/>
                    <a:lumOff val="25000"/>
                  </a:schemeClr>
                </a:solidFill>
              </a:rPr>
              <a:t>Meningkatkan efisiensi perusahaan</a:t>
            </a:r>
          </a:p>
          <a:p>
            <a:pPr marL="261938" indent="0" algn="just" eaLnBrk="1" fontAlgn="auto" hangingPunct="1">
              <a:buClr>
                <a:schemeClr val="accent6">
                  <a:lumMod val="75000"/>
                </a:schemeClr>
              </a:buClr>
              <a:buNone/>
              <a:defRPr/>
            </a:pPr>
            <a:r>
              <a:rPr lang="id-ID" sz="1600" dirty="0">
                <a:solidFill>
                  <a:schemeClr val="tx1">
                    <a:lumMod val="75000"/>
                    <a:lumOff val="25000"/>
                  </a:schemeClr>
                </a:solidFill>
              </a:rPr>
              <a:t>Investasi di dalam teknologi sistem informasi dapat menolong operasi perusahaan menjadi lebih efisien. Efisiensi operasional membuat perusahaan dapat menjalankan strategi keunggulan biaya </a:t>
            </a:r>
            <a:r>
              <a:rPr lang="id-ID" sz="1600" i="1" dirty="0">
                <a:solidFill>
                  <a:schemeClr val="tx1">
                    <a:lumMod val="75000"/>
                    <a:lumOff val="25000"/>
                  </a:schemeClr>
                </a:solidFill>
              </a:rPr>
              <a:t>low-cost leadership</a:t>
            </a:r>
            <a:endParaRPr lang="id-ID" sz="1600" dirty="0">
              <a:solidFill>
                <a:schemeClr val="tx1">
                  <a:lumMod val="75000"/>
                  <a:lumOff val="25000"/>
                </a:schemeClr>
              </a:solidFill>
            </a:endParaRPr>
          </a:p>
          <a:p>
            <a:pPr marL="514350" indent="-514350" eaLnBrk="1" fontAlgn="auto" hangingPunct="1">
              <a:buClr>
                <a:schemeClr val="accent6">
                  <a:lumMod val="75000"/>
                </a:schemeClr>
              </a:buClr>
              <a:buNone/>
              <a:defRPr/>
            </a:pPr>
            <a:r>
              <a:rPr lang="id-ID" sz="1600" dirty="0">
                <a:solidFill>
                  <a:schemeClr val="tx1">
                    <a:lumMod val="75000"/>
                    <a:lumOff val="25000"/>
                  </a:schemeClr>
                </a:solidFill>
              </a:rPr>
              <a:t>2. </a:t>
            </a:r>
            <a:r>
              <a:rPr lang="id-ID" sz="1600" b="1" dirty="0">
                <a:solidFill>
                  <a:schemeClr val="tx1">
                    <a:lumMod val="75000"/>
                    <a:lumOff val="25000"/>
                  </a:schemeClr>
                </a:solidFill>
              </a:rPr>
              <a:t>Memperkenalkan inovasi dalam bisnis</a:t>
            </a:r>
          </a:p>
          <a:p>
            <a:pPr marL="514350" indent="-514350" eaLnBrk="1" fontAlgn="auto" hangingPunct="1">
              <a:buClr>
                <a:schemeClr val="accent6">
                  <a:lumMod val="75000"/>
                </a:schemeClr>
              </a:buClr>
              <a:buNone/>
              <a:defRPr/>
            </a:pPr>
            <a:r>
              <a:rPr lang="id-ID" sz="1600" dirty="0">
                <a:solidFill>
                  <a:schemeClr val="tx1">
                    <a:lumMod val="75000"/>
                    <a:lumOff val="25000"/>
                  </a:schemeClr>
                </a:solidFill>
              </a:rPr>
              <a:t>3. </a:t>
            </a:r>
            <a:r>
              <a:rPr lang="id-ID" sz="1600" b="1" dirty="0">
                <a:solidFill>
                  <a:schemeClr val="tx1">
                    <a:lumMod val="75000"/>
                    <a:lumOff val="25000"/>
                  </a:schemeClr>
                </a:solidFill>
              </a:rPr>
              <a:t>Membangun sumber-sumber informasi strategis</a:t>
            </a:r>
          </a:p>
          <a:p>
            <a:pPr marL="261938" indent="0" algn="just" eaLnBrk="1" fontAlgn="auto" hangingPunct="1">
              <a:buClr>
                <a:schemeClr val="accent6">
                  <a:lumMod val="75000"/>
                </a:schemeClr>
              </a:buClr>
              <a:buNone/>
              <a:defRPr/>
            </a:pPr>
            <a:r>
              <a:rPr lang="id-ID" sz="1600" dirty="0">
                <a:solidFill>
                  <a:schemeClr val="tx1">
                    <a:lumMod val="75000"/>
                    <a:lumOff val="25000"/>
                  </a:schemeClr>
                </a:solidFill>
              </a:rPr>
              <a:t>Sistem informasi memungkinkan perusahaan untuk membuat basis informasi strategis (</a:t>
            </a:r>
            <a:r>
              <a:rPr lang="id-ID" sz="1600" i="1" dirty="0">
                <a:solidFill>
                  <a:schemeClr val="tx1">
                    <a:lumMod val="75000"/>
                    <a:lumOff val="25000"/>
                  </a:schemeClr>
                </a:solidFill>
              </a:rPr>
              <a:t>strategic information base)</a:t>
            </a:r>
            <a:r>
              <a:rPr lang="id-ID" sz="1600" dirty="0">
                <a:solidFill>
                  <a:schemeClr val="tx1">
                    <a:lumMod val="75000"/>
                    <a:lumOff val="25000"/>
                  </a:schemeClr>
                </a:solidFill>
              </a:rPr>
              <a:t> yang dapat menyediakan informasi untuk mendukung strategi bersaing perusahaan. Informasi ini merupakan aset yang sangat berharga dalam meningkatkan operasi yang efisien dan manajemen yang efektif dari perusahaan. sistem informasi dapat berfungsi untuk menolong </a:t>
            </a:r>
            <a:r>
              <a:rPr lang="id-ID" sz="1600" i="1" dirty="0">
                <a:solidFill>
                  <a:schemeClr val="tx1">
                    <a:lumMod val="75000"/>
                    <a:lumOff val="25000"/>
                  </a:schemeClr>
                </a:solidFill>
              </a:rPr>
              <a:t>end user</a:t>
            </a:r>
            <a:r>
              <a:rPr lang="id-ID" sz="1600" dirty="0">
                <a:solidFill>
                  <a:schemeClr val="tx1">
                    <a:lumMod val="75000"/>
                    <a:lumOff val="25000"/>
                  </a:schemeClr>
                </a:solidFill>
              </a:rPr>
              <a:t> manajerial membangun “senjata “ yang menggunakan teknologi sistem informasi untuk menghadapi tantangan dari persaingan yang ketat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DD430-79B0-44EA-AEB6-2F3DB4AA25E2}"/>
              </a:ext>
            </a:extLst>
          </p:cNvPr>
          <p:cNvSpPr>
            <a:spLocks noGrp="1"/>
          </p:cNvSpPr>
          <p:nvPr>
            <p:ph type="title"/>
          </p:nvPr>
        </p:nvSpPr>
        <p:spPr>
          <a:xfrm>
            <a:off x="2590801" y="457200"/>
            <a:ext cx="6511925" cy="381000"/>
          </a:xfrm>
        </p:spPr>
        <p:txBody>
          <a:bodyPr/>
          <a:lstStyle/>
          <a:p>
            <a:pPr marL="0" indent="0" algn="ctr">
              <a:buNone/>
              <a:defRPr/>
            </a:pPr>
            <a:r>
              <a:rPr lang="id-ID" sz="1600" dirty="0"/>
              <a:t>STRATEGI SISTEM INFORMASI</a:t>
            </a:r>
          </a:p>
        </p:txBody>
      </p:sp>
      <p:sp>
        <p:nvSpPr>
          <p:cNvPr id="3" name="Content Placeholder 2">
            <a:extLst>
              <a:ext uri="{FF2B5EF4-FFF2-40B4-BE49-F238E27FC236}">
                <a16:creationId xmlns:a16="http://schemas.microsoft.com/office/drawing/2014/main" id="{F890843D-BEA6-48E3-A7BC-85D3853E7E4C}"/>
              </a:ext>
            </a:extLst>
          </p:cNvPr>
          <p:cNvSpPr>
            <a:spLocks noGrp="1"/>
          </p:cNvSpPr>
          <p:nvPr>
            <p:ph sz="quarter" idx="13"/>
          </p:nvPr>
        </p:nvSpPr>
        <p:spPr>
          <a:xfrm>
            <a:off x="2286000" y="1143000"/>
            <a:ext cx="7543800" cy="4876800"/>
          </a:xfrm>
        </p:spPr>
        <p:txBody>
          <a:bodyPr/>
          <a:lstStyle/>
          <a:p>
            <a:pPr marL="46037" indent="0">
              <a:buNone/>
              <a:defRPr/>
            </a:pPr>
            <a:r>
              <a:rPr lang="id-ID" sz="1500" dirty="0"/>
              <a:t>Strategi bisnis </a:t>
            </a:r>
            <a:r>
              <a:rPr lang="id-ID" sz="1500" dirty="0">
                <a:sym typeface="Wingdings" pitchFamily="2" charset="2"/>
              </a:rPr>
              <a:t> blueprint business plan yang bertujuan untuk memanfaatkan secara optimum penggunaan TI sebagai komponen utama SI perusahaan.</a:t>
            </a:r>
          </a:p>
          <a:p>
            <a:pPr marL="46037" indent="0">
              <a:buNone/>
              <a:defRPr/>
            </a:pPr>
            <a:r>
              <a:rPr lang="id-ID" sz="1500" dirty="0">
                <a:sym typeface="Wingdings" pitchFamily="2" charset="2"/>
              </a:rPr>
              <a:t>Alasan pembuatan strategi  bisnis :</a:t>
            </a:r>
          </a:p>
          <a:p>
            <a:pPr>
              <a:buFontTx/>
              <a:buChar char="-"/>
              <a:defRPr/>
            </a:pPr>
            <a:r>
              <a:rPr lang="id-ID" sz="1500" dirty="0">
                <a:sym typeface="Wingdings" pitchFamily="2" charset="2"/>
              </a:rPr>
              <a:t>Sumber daya yang dimiliki perusahaan sangat terbatas sehingga harus digunakan seoptimal mungkin</a:t>
            </a:r>
          </a:p>
          <a:p>
            <a:pPr>
              <a:buFontTx/>
              <a:buChar char="-"/>
              <a:defRPr/>
            </a:pPr>
            <a:r>
              <a:rPr lang="id-ID" sz="1500" dirty="0">
                <a:sym typeface="Wingdings" pitchFamily="2" charset="2"/>
              </a:rPr>
              <a:t>Meningkatkan daya saing/kinerja perusahaan, karena kompetitor memiliki sumber daya teknologi yang sama</a:t>
            </a:r>
          </a:p>
          <a:p>
            <a:pPr>
              <a:buFontTx/>
              <a:buChar char="-"/>
              <a:defRPr/>
            </a:pPr>
            <a:r>
              <a:rPr lang="id-ID" sz="1500" dirty="0">
                <a:sym typeface="Wingdings" pitchFamily="2" charset="2"/>
              </a:rPr>
              <a:t>Memastikan bahwa aset TI dapat dimanfaatkan secara langsung/tidak langsung meningkatkan profitabilitas perusahaan, baik berupa peningkatan pendapat atau pengurangan biaya-biaya lain.</a:t>
            </a:r>
          </a:p>
          <a:p>
            <a:pPr>
              <a:buFontTx/>
              <a:buChar char="-"/>
              <a:defRPr/>
            </a:pPr>
            <a:r>
              <a:rPr lang="id-ID" sz="1500" dirty="0">
                <a:sym typeface="Wingdings" pitchFamily="2" charset="2"/>
              </a:rPr>
              <a:t>Mencegah terjadinya kelebihan/kekurangan investasi di bidang TI</a:t>
            </a:r>
          </a:p>
          <a:p>
            <a:pPr>
              <a:buFontTx/>
              <a:buChar char="-"/>
              <a:defRPr/>
            </a:pPr>
            <a:r>
              <a:rPr lang="id-ID" sz="1500" dirty="0">
                <a:sym typeface="Wingdings" pitchFamily="2" charset="2"/>
              </a:rPr>
              <a:t>Menjamin bahwa TI yang direncanakan dan dikembangkan benar-benar menjawab kebutuhan bisnis perusahaan akan informasi.</a:t>
            </a:r>
            <a:endParaRPr lang="id-ID"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7770FF-87EA-4BFE-B7B5-88A6FB2AAF9F}"/>
              </a:ext>
            </a:extLst>
          </p:cNvPr>
          <p:cNvSpPr>
            <a:spLocks noGrp="1"/>
          </p:cNvSpPr>
          <p:nvPr>
            <p:ph sz="quarter" idx="13"/>
          </p:nvPr>
        </p:nvSpPr>
        <p:spPr>
          <a:xfrm>
            <a:off x="2362200" y="731838"/>
            <a:ext cx="7543800" cy="5440362"/>
          </a:xfrm>
        </p:spPr>
        <p:txBody>
          <a:bodyPr/>
          <a:lstStyle/>
          <a:p>
            <a:pPr marL="46037" indent="0">
              <a:buNone/>
              <a:defRPr/>
            </a:pPr>
            <a:r>
              <a:rPr lang="id-ID" sz="1500" dirty="0"/>
              <a:t>Output yang diinginkan adalah sebuah strategi  yang mencakup 3 hal pokok yaitu ;</a:t>
            </a:r>
          </a:p>
          <a:p>
            <a:pPr algn="just">
              <a:buFontTx/>
              <a:buChar char="-"/>
              <a:defRPr/>
            </a:pPr>
            <a:r>
              <a:rPr lang="id-ID" sz="1500" dirty="0"/>
              <a:t>Sistem Informasi </a:t>
            </a:r>
            <a:r>
              <a:rPr lang="id-ID" sz="1500" dirty="0">
                <a:sym typeface="Wingdings" pitchFamily="2" charset="2"/>
              </a:rPr>
              <a:t>merupakan definisi secara jelas dan terperinci sehubungan dengan jenis-jenis informasi apa saja yang dibutuhkan oleh perusahaandan hal-hal yang berkaitan dengannya.</a:t>
            </a:r>
          </a:p>
          <a:p>
            <a:pPr algn="just">
              <a:buFontTx/>
              <a:buChar char="-"/>
              <a:defRPr/>
            </a:pPr>
            <a:r>
              <a:rPr lang="id-ID" sz="1500" dirty="0">
                <a:sym typeface="Wingdings" pitchFamily="2" charset="2"/>
              </a:rPr>
              <a:t>Tekonologi Informasi  meliputi komponen-komponen perangkat keras dan perangkat lunak yang harus tersedia untuk menghasilkan sistem informasi yang telah terdefinisi.</a:t>
            </a:r>
          </a:p>
          <a:p>
            <a:pPr algn="just">
              <a:buFontTx/>
              <a:buChar char="-"/>
              <a:defRPr/>
            </a:pPr>
            <a:r>
              <a:rPr lang="id-ID" sz="1500" dirty="0">
                <a:sym typeface="Wingdings" pitchFamily="2" charset="2"/>
              </a:rPr>
              <a:t>Manajemen Informasi  menyangkut manusia yang akan mengimplementasikan SI yang dibangun dan mengembangkan teknologi informasi yang sejalan dengan perkembangan perusahaan di masa yang akan datang</a:t>
            </a:r>
          </a:p>
          <a:p>
            <a:pPr marL="46037" indent="0" algn="just">
              <a:buNone/>
              <a:defRPr/>
            </a:pPr>
            <a:endParaRPr lang="id-ID" sz="1500" dirty="0">
              <a:sym typeface="Wingdings" pitchFamily="2" charset="2"/>
            </a:endParaRPr>
          </a:p>
          <a:p>
            <a:pPr marL="46037" indent="0" algn="just">
              <a:buNone/>
              <a:defRPr/>
            </a:pPr>
            <a:r>
              <a:rPr lang="id-ID" sz="1500" dirty="0">
                <a:sym typeface="Wingdings" pitchFamily="2" charset="2"/>
              </a:rPr>
              <a:t>Untuk menghasilkan output tersebut maka ada beberapa hal yang harus dilakukan , menyangkut input yang dibutuhkan oleh tim penyusun IT, strategi dan proses  analisa yang harus dilakukan.terdapat 5 input utama sebagai langkah awal penyusunan sartegi IT yaitu:</a:t>
            </a:r>
          </a:p>
          <a:p>
            <a:pPr marL="388937" indent="-342900" algn="just">
              <a:buFont typeface="Georgia" panose="02040502050405020303" pitchFamily="18" charset="0"/>
              <a:buAutoNum type="arabicPeriod"/>
              <a:defRPr/>
            </a:pPr>
            <a:r>
              <a:rPr lang="id-ID" sz="1500" dirty="0">
                <a:sym typeface="Wingdings" pitchFamily="2" charset="2"/>
              </a:rPr>
              <a:t>Business Strategy</a:t>
            </a:r>
          </a:p>
          <a:p>
            <a:pPr marL="388937" indent="-342900" algn="just">
              <a:buFont typeface="Georgia" panose="02040502050405020303" pitchFamily="18" charset="0"/>
              <a:buAutoNum type="arabicPeriod"/>
              <a:defRPr/>
            </a:pPr>
            <a:r>
              <a:rPr lang="id-ID" sz="1500" dirty="0">
                <a:sym typeface="Wingdings" pitchFamily="2" charset="2"/>
              </a:rPr>
              <a:t>Business Trends</a:t>
            </a:r>
          </a:p>
          <a:p>
            <a:pPr marL="388937" indent="-342900" algn="just">
              <a:buFont typeface="Georgia" panose="02040502050405020303" pitchFamily="18" charset="0"/>
              <a:buAutoNum type="arabicPeriod"/>
              <a:defRPr/>
            </a:pPr>
            <a:r>
              <a:rPr lang="id-ID" sz="1500" dirty="0">
                <a:sym typeface="Wingdings" pitchFamily="2" charset="2"/>
              </a:rPr>
              <a:t>Competitor Analysis </a:t>
            </a:r>
          </a:p>
          <a:p>
            <a:pPr marL="388937" indent="-342900" algn="just">
              <a:buFont typeface="Georgia" panose="02040502050405020303" pitchFamily="18" charset="0"/>
              <a:buAutoNum type="arabicPeriod"/>
              <a:defRPr/>
            </a:pPr>
            <a:r>
              <a:rPr lang="id-ID" sz="1500" dirty="0">
                <a:sym typeface="Wingdings" pitchFamily="2" charset="2"/>
              </a:rPr>
              <a:t>IT trends</a:t>
            </a:r>
          </a:p>
          <a:p>
            <a:pPr marL="388937" indent="-342900" algn="just">
              <a:buFont typeface="Georgia" panose="02040502050405020303" pitchFamily="18" charset="0"/>
              <a:buAutoNum type="arabicPeriod"/>
              <a:defRPr/>
            </a:pPr>
            <a:r>
              <a:rPr lang="id-ID" sz="1500" dirty="0">
                <a:sym typeface="Wingdings" pitchFamily="2" charset="2"/>
              </a:rPr>
              <a:t>Existing IT</a:t>
            </a:r>
            <a:endParaRPr lang="id-ID"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65E9D6-2998-4C68-A21F-2CCB64ECCA52}"/>
              </a:ext>
            </a:extLst>
          </p:cNvPr>
          <p:cNvSpPr>
            <a:spLocks noGrp="1"/>
          </p:cNvSpPr>
          <p:nvPr>
            <p:ph sz="quarter" idx="13"/>
          </p:nvPr>
        </p:nvSpPr>
        <p:spPr>
          <a:xfrm>
            <a:off x="2362200" y="731838"/>
            <a:ext cx="7467600" cy="5440362"/>
          </a:xfrm>
        </p:spPr>
        <p:txBody>
          <a:bodyPr/>
          <a:lstStyle/>
          <a:p>
            <a:pPr marL="46037" indent="0" algn="just">
              <a:buNone/>
              <a:defRPr/>
            </a:pPr>
            <a:r>
              <a:rPr lang="id-ID" sz="1500" dirty="0"/>
              <a:t>Setelah mengetahui output dan input yang dibutuhkan, tahap selanjutnya adalah aspek-aspek  yang harus dipelajari dan dianalisa sebagai dasar pijakan pembuatan rekomendasi strategi yang cocok diterapkan. Ada 2 aspek  utama yang harus dicermati:</a:t>
            </a:r>
          </a:p>
          <a:p>
            <a:pPr algn="just">
              <a:buFontTx/>
              <a:buChar char="-"/>
              <a:defRPr/>
            </a:pPr>
            <a:r>
              <a:rPr lang="id-ID" sz="1500" u="sng" dirty="0"/>
              <a:t>Aspek Internal</a:t>
            </a:r>
            <a:r>
              <a:rPr lang="id-ID" sz="1500" dirty="0"/>
              <a:t>, yang harus dianalisa yaitu :</a:t>
            </a:r>
          </a:p>
          <a:p>
            <a:pPr marL="46037" indent="0" algn="just">
              <a:buNone/>
              <a:defRPr/>
            </a:pPr>
            <a:r>
              <a:rPr lang="id-ID" sz="1500" dirty="0"/>
              <a:t>	- Struktur Organisasi : mempelajari fungsi-fungsi yang ada dan 	hubungannya</a:t>
            </a:r>
          </a:p>
          <a:p>
            <a:pPr marL="46037" indent="0" algn="just">
              <a:buNone/>
              <a:defRPr/>
            </a:pPr>
            <a:r>
              <a:rPr lang="id-ID" sz="1500" dirty="0"/>
              <a:t>	- Proses dan Prosedur : mempelajari bagaimana proses dan prosedur 	penciptaan produk/jasa yang ditawarkan secara mendetail.</a:t>
            </a:r>
          </a:p>
          <a:p>
            <a:pPr marL="46037" indent="0" algn="just">
              <a:buNone/>
              <a:defRPr/>
            </a:pPr>
            <a:r>
              <a:rPr lang="id-ID" sz="1500" dirty="0"/>
              <a:t>	- SDM dan budaya perusahaan : mempelajari karakterisitik manusia 	sebagai implementator sistem di perusahaan.</a:t>
            </a:r>
          </a:p>
          <a:p>
            <a:pPr marL="46037" indent="0" algn="just">
              <a:buNone/>
              <a:defRPr/>
            </a:pPr>
            <a:r>
              <a:rPr lang="id-ID" sz="1500" dirty="0"/>
              <a:t>	- Sumber daya dan Infrastruktur perusahaan : mempelajari sumber-	sumber daya yang adaseperti aset, keuangan, manusia informasi, waktu 	dll</a:t>
            </a:r>
          </a:p>
          <a:p>
            <a:pPr algn="just">
              <a:buFontTx/>
              <a:buChar char="-"/>
              <a:defRPr/>
            </a:pPr>
            <a:r>
              <a:rPr lang="id-ID" sz="1500" u="sng" dirty="0"/>
              <a:t>Aspek Eksternal</a:t>
            </a:r>
            <a:r>
              <a:rPr lang="id-ID" sz="1500" dirty="0"/>
              <a:t>, yang harus dipelajari :</a:t>
            </a:r>
          </a:p>
          <a:p>
            <a:pPr marL="46037" indent="0" algn="just">
              <a:buNone/>
              <a:defRPr/>
            </a:pPr>
            <a:r>
              <a:rPr lang="id-ID" sz="1500" dirty="0"/>
              <a:t>	- Produk dan Jasa (Pelayanan), yang merupakan alasan sebuah perusahaan 	didirikan untuk mendapatkan keuntungan</a:t>
            </a:r>
          </a:p>
          <a:p>
            <a:pPr marL="900113" indent="-855663" algn="just">
              <a:buNone/>
              <a:defRPr/>
            </a:pPr>
            <a:r>
              <a:rPr lang="id-ID" sz="1500" dirty="0"/>
              <a:t>	- Pasar dan pelanggan, yang merupakan kumpulan dari para calon pembeli 	produk/jasayang ditawarkan</a:t>
            </a:r>
          </a:p>
          <a:p>
            <a:pPr lvl="1" algn="just">
              <a:buFontTx/>
              <a:buChar char="-"/>
              <a:defRPr/>
            </a:pPr>
            <a:endParaRPr lang="id-ID" sz="1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AEF13A-06BD-4379-8DA4-6A8A49166389}"/>
              </a:ext>
            </a:extLst>
          </p:cNvPr>
          <p:cNvSpPr>
            <a:spLocks noGrp="1"/>
          </p:cNvSpPr>
          <p:nvPr>
            <p:ph sz="quarter" idx="13"/>
          </p:nvPr>
        </p:nvSpPr>
        <p:spPr>
          <a:xfrm>
            <a:off x="1981200" y="304801"/>
            <a:ext cx="8229600" cy="5821363"/>
          </a:xfrm>
        </p:spPr>
        <p:txBody>
          <a:bodyPr rtlCol="0">
            <a:normAutofit/>
          </a:bodyPr>
          <a:lstStyle/>
          <a:p>
            <a:pPr marL="274320" indent="-274320" eaLnBrk="1" fontAlgn="auto" hangingPunct="1">
              <a:lnSpc>
                <a:spcPct val="150000"/>
              </a:lnSpc>
              <a:spcAft>
                <a:spcPts val="0"/>
              </a:spcAft>
              <a:buClr>
                <a:schemeClr val="accent3"/>
              </a:buClr>
              <a:buNone/>
              <a:defRPr/>
            </a:pPr>
            <a:r>
              <a:rPr lang="en-US" sz="1600" dirty="0">
                <a:solidFill>
                  <a:schemeClr val="tx1">
                    <a:lumMod val="75000"/>
                    <a:lumOff val="25000"/>
                  </a:schemeClr>
                </a:solidFill>
              </a:rPr>
              <a:t>PENDEKATAN KONTEMPORER TERHADAP SI</a:t>
            </a:r>
          </a:p>
          <a:p>
            <a:pPr marL="274320" indent="-274320" eaLnBrk="1" fontAlgn="auto" hangingPunct="1">
              <a:lnSpc>
                <a:spcPct val="150000"/>
              </a:lnSpc>
              <a:spcAft>
                <a:spcPts val="0"/>
              </a:spcAft>
              <a:buClr>
                <a:schemeClr val="accent3"/>
              </a:buClr>
              <a:buNone/>
              <a:defRPr/>
            </a:pPr>
            <a:endParaRPr lang="en-US" sz="1600" dirty="0">
              <a:solidFill>
                <a:schemeClr val="tx1">
                  <a:lumMod val="75000"/>
                  <a:lumOff val="25000"/>
                </a:schemeClr>
              </a:solidFill>
            </a:endParaRPr>
          </a:p>
          <a:p>
            <a:pPr marL="274320" indent="-274320" eaLnBrk="1" fontAlgn="auto" hangingPunct="1">
              <a:lnSpc>
                <a:spcPct val="150000"/>
              </a:lnSpc>
              <a:spcAft>
                <a:spcPts val="0"/>
              </a:spcAft>
              <a:buClr>
                <a:schemeClr val="accent3"/>
              </a:buClr>
              <a:buNone/>
              <a:defRPr/>
            </a:pPr>
            <a:endParaRPr lang="en-US" sz="1600" dirty="0">
              <a:solidFill>
                <a:schemeClr val="tx1">
                  <a:lumMod val="75000"/>
                  <a:lumOff val="25000"/>
                </a:schemeClr>
              </a:solidFill>
            </a:endParaRPr>
          </a:p>
          <a:p>
            <a:pPr marL="274320" indent="-274320" eaLnBrk="1" fontAlgn="auto" hangingPunct="1">
              <a:lnSpc>
                <a:spcPct val="150000"/>
              </a:lnSpc>
              <a:spcAft>
                <a:spcPts val="0"/>
              </a:spcAft>
              <a:buClr>
                <a:schemeClr val="accent3"/>
              </a:buClr>
              <a:buNone/>
              <a:defRPr/>
            </a:pPr>
            <a:endParaRPr lang="en-US" sz="1600" dirty="0">
              <a:solidFill>
                <a:schemeClr val="tx1">
                  <a:lumMod val="75000"/>
                  <a:lumOff val="25000"/>
                </a:schemeClr>
              </a:solidFill>
            </a:endParaRPr>
          </a:p>
          <a:p>
            <a:pPr marL="274320" indent="-274320" eaLnBrk="1" fontAlgn="auto" hangingPunct="1">
              <a:lnSpc>
                <a:spcPct val="150000"/>
              </a:lnSpc>
              <a:spcAft>
                <a:spcPts val="0"/>
              </a:spcAft>
              <a:buClr>
                <a:schemeClr val="accent3"/>
              </a:buClr>
              <a:buNone/>
              <a:defRPr/>
            </a:pPr>
            <a:endParaRPr lang="en-US" sz="1600" dirty="0">
              <a:solidFill>
                <a:schemeClr val="tx1">
                  <a:lumMod val="75000"/>
                  <a:lumOff val="25000"/>
                </a:schemeClr>
              </a:solidFill>
            </a:endParaRPr>
          </a:p>
          <a:p>
            <a:pPr marL="274320" indent="-274320" eaLnBrk="1" fontAlgn="auto" hangingPunct="1">
              <a:lnSpc>
                <a:spcPct val="150000"/>
              </a:lnSpc>
              <a:spcAft>
                <a:spcPts val="0"/>
              </a:spcAft>
              <a:buClr>
                <a:schemeClr val="accent3"/>
              </a:buClr>
              <a:buNone/>
              <a:defRPr/>
            </a:pPr>
            <a:endParaRPr lang="en-US" sz="1600" dirty="0">
              <a:solidFill>
                <a:schemeClr val="tx1">
                  <a:lumMod val="75000"/>
                  <a:lumOff val="25000"/>
                </a:schemeClr>
              </a:solidFill>
            </a:endParaRPr>
          </a:p>
          <a:p>
            <a:pPr marL="274320" indent="-274320" eaLnBrk="1" fontAlgn="auto" hangingPunct="1">
              <a:lnSpc>
                <a:spcPct val="150000"/>
              </a:lnSpc>
              <a:spcAft>
                <a:spcPts val="0"/>
              </a:spcAft>
              <a:buClr>
                <a:schemeClr val="accent3"/>
              </a:buClr>
              <a:buNone/>
              <a:defRPr/>
            </a:pPr>
            <a:endParaRPr lang="en-US" sz="1600" dirty="0">
              <a:solidFill>
                <a:schemeClr val="tx1">
                  <a:lumMod val="75000"/>
                  <a:lumOff val="25000"/>
                </a:schemeClr>
              </a:solidFill>
            </a:endParaRPr>
          </a:p>
          <a:p>
            <a:pPr marL="274320" indent="-274320" eaLnBrk="1" fontAlgn="auto" hangingPunct="1">
              <a:lnSpc>
                <a:spcPct val="150000"/>
              </a:lnSpc>
              <a:spcAft>
                <a:spcPts val="0"/>
              </a:spcAft>
              <a:buClr>
                <a:schemeClr val="accent3"/>
              </a:buClr>
              <a:buNone/>
              <a:defRPr/>
            </a:pPr>
            <a:endParaRPr lang="en-US" sz="1600" dirty="0">
              <a:solidFill>
                <a:schemeClr val="tx1">
                  <a:lumMod val="75000"/>
                  <a:lumOff val="25000"/>
                </a:schemeClr>
              </a:solidFill>
            </a:endParaRPr>
          </a:p>
          <a:p>
            <a:pPr marL="274320" indent="-274320" eaLnBrk="1" fontAlgn="auto" hangingPunct="1">
              <a:lnSpc>
                <a:spcPct val="150000"/>
              </a:lnSpc>
              <a:spcAft>
                <a:spcPts val="0"/>
              </a:spcAft>
              <a:buClr>
                <a:schemeClr val="accent3"/>
              </a:buClr>
              <a:buNone/>
              <a:defRPr/>
            </a:pPr>
            <a:endParaRPr lang="en-US" sz="1600" dirty="0">
              <a:solidFill>
                <a:schemeClr val="tx1">
                  <a:lumMod val="75000"/>
                  <a:lumOff val="25000"/>
                </a:schemeClr>
              </a:solidFill>
            </a:endParaRPr>
          </a:p>
          <a:p>
            <a:pPr marL="274320" indent="-274320" eaLnBrk="1" fontAlgn="auto" hangingPunct="1">
              <a:lnSpc>
                <a:spcPct val="150000"/>
              </a:lnSpc>
              <a:spcAft>
                <a:spcPts val="0"/>
              </a:spcAft>
              <a:buClr>
                <a:schemeClr val="accent3"/>
              </a:buClr>
              <a:buNone/>
              <a:defRPr/>
            </a:pPr>
            <a:endParaRPr lang="en-US" sz="1600" dirty="0">
              <a:solidFill>
                <a:schemeClr val="tx1">
                  <a:lumMod val="75000"/>
                  <a:lumOff val="25000"/>
                </a:schemeClr>
              </a:solidFill>
            </a:endParaRPr>
          </a:p>
          <a:p>
            <a:pPr marL="115888" indent="-115888" eaLnBrk="1" fontAlgn="auto" hangingPunct="1">
              <a:lnSpc>
                <a:spcPct val="150000"/>
              </a:lnSpc>
              <a:spcAft>
                <a:spcPts val="0"/>
              </a:spcAft>
              <a:buClr>
                <a:schemeClr val="accent3"/>
              </a:buClr>
              <a:buFontTx/>
              <a:buChar char="-"/>
              <a:defRPr/>
            </a:pPr>
            <a:r>
              <a:rPr lang="en-US" sz="1600" b="1" dirty="0" err="1">
                <a:solidFill>
                  <a:schemeClr val="tx1">
                    <a:lumMod val="75000"/>
                    <a:lumOff val="25000"/>
                  </a:schemeClr>
                </a:solidFill>
              </a:rPr>
              <a:t>Pendekatan</a:t>
            </a:r>
            <a:r>
              <a:rPr lang="en-US" sz="1600" b="1" dirty="0">
                <a:solidFill>
                  <a:schemeClr val="tx1">
                    <a:lumMod val="75000"/>
                    <a:lumOff val="25000"/>
                  </a:schemeClr>
                </a:solidFill>
              </a:rPr>
              <a:t> </a:t>
            </a:r>
            <a:r>
              <a:rPr lang="en-US" sz="1600" b="1" dirty="0" err="1">
                <a:solidFill>
                  <a:schemeClr val="tx1">
                    <a:lumMod val="75000"/>
                    <a:lumOff val="25000"/>
                  </a:schemeClr>
                </a:solidFill>
              </a:rPr>
              <a:t>Teknis</a:t>
            </a:r>
            <a:r>
              <a:rPr lang="en-US" sz="1600" b="1" dirty="0">
                <a:solidFill>
                  <a:schemeClr val="tx1">
                    <a:lumMod val="75000"/>
                    <a:lumOff val="25000"/>
                  </a:schemeClr>
                </a:solidFill>
              </a:rPr>
              <a:t> </a:t>
            </a:r>
            <a:r>
              <a:rPr lang="en-US" sz="1600" dirty="0">
                <a:solidFill>
                  <a:schemeClr val="tx1">
                    <a:lumMod val="75000"/>
                    <a:lumOff val="25000"/>
                  </a:schemeClr>
                </a:solidFill>
              </a:rPr>
              <a:t>: SI </a:t>
            </a:r>
            <a:r>
              <a:rPr lang="en-US" sz="1600" dirty="0" err="1">
                <a:solidFill>
                  <a:schemeClr val="tx1">
                    <a:lumMod val="75000"/>
                    <a:lumOff val="25000"/>
                  </a:schemeClr>
                </a:solidFill>
              </a:rPr>
              <a:t>menekankan</a:t>
            </a:r>
            <a:r>
              <a:rPr lang="en-US" sz="1600" dirty="0">
                <a:solidFill>
                  <a:schemeClr val="tx1">
                    <a:lumMod val="75000"/>
                    <a:lumOff val="25000"/>
                  </a:schemeClr>
                </a:solidFill>
              </a:rPr>
              <a:t> model </a:t>
            </a:r>
            <a:r>
              <a:rPr lang="en-US" sz="1600" dirty="0" err="1">
                <a:solidFill>
                  <a:schemeClr val="tx1">
                    <a:lumMod val="75000"/>
                    <a:lumOff val="25000"/>
                  </a:schemeClr>
                </a:solidFill>
              </a:rPr>
              <a:t>matematis</a:t>
            </a:r>
            <a:r>
              <a:rPr lang="en-US" sz="1600" dirty="0">
                <a:solidFill>
                  <a:schemeClr val="tx1">
                    <a:lumMod val="75000"/>
                    <a:lumOff val="25000"/>
                  </a:schemeClr>
                </a:solidFill>
              </a:rPr>
              <a:t> </a:t>
            </a:r>
            <a:r>
              <a:rPr lang="en-US" sz="1600" dirty="0" err="1">
                <a:solidFill>
                  <a:schemeClr val="tx1">
                    <a:lumMod val="75000"/>
                    <a:lumOff val="25000"/>
                  </a:schemeClr>
                </a:solidFill>
              </a:rPr>
              <a:t>untuk</a:t>
            </a:r>
            <a:r>
              <a:rPr lang="en-US" sz="1600" dirty="0">
                <a:solidFill>
                  <a:schemeClr val="tx1">
                    <a:lumMod val="75000"/>
                    <a:lumOff val="25000"/>
                  </a:schemeClr>
                </a:solidFill>
              </a:rPr>
              <a:t> </a:t>
            </a:r>
            <a:r>
              <a:rPr lang="en-US" sz="1600" dirty="0" err="1">
                <a:solidFill>
                  <a:schemeClr val="tx1">
                    <a:lumMod val="75000"/>
                    <a:lumOff val="25000"/>
                  </a:schemeClr>
                </a:solidFill>
              </a:rPr>
              <a:t>mempelajari</a:t>
            </a:r>
            <a:r>
              <a:rPr lang="en-US" sz="1600" dirty="0">
                <a:solidFill>
                  <a:schemeClr val="tx1">
                    <a:lumMod val="75000"/>
                    <a:lumOff val="25000"/>
                  </a:schemeClr>
                </a:solidFill>
              </a:rPr>
              <a:t> SI, </a:t>
            </a:r>
            <a:r>
              <a:rPr lang="en-US" sz="1600" dirty="0" err="1">
                <a:solidFill>
                  <a:schemeClr val="tx1">
                    <a:lumMod val="75000"/>
                    <a:lumOff val="25000"/>
                  </a:schemeClr>
                </a:solidFill>
              </a:rPr>
              <a:t>serta</a:t>
            </a:r>
            <a:r>
              <a:rPr lang="en-US" sz="1600" dirty="0">
                <a:solidFill>
                  <a:schemeClr val="tx1">
                    <a:lumMod val="75000"/>
                    <a:lumOff val="25000"/>
                  </a:schemeClr>
                </a:solidFill>
              </a:rPr>
              <a:t> </a:t>
            </a:r>
            <a:r>
              <a:rPr lang="en-US" sz="1600" dirty="0" err="1">
                <a:solidFill>
                  <a:schemeClr val="tx1">
                    <a:lumMod val="75000"/>
                    <a:lumOff val="25000"/>
                  </a:schemeClr>
                </a:solidFill>
              </a:rPr>
              <a:t>penekanan</a:t>
            </a:r>
            <a:r>
              <a:rPr lang="en-US" sz="1600" dirty="0">
                <a:solidFill>
                  <a:schemeClr val="tx1">
                    <a:lumMod val="75000"/>
                    <a:lumOff val="25000"/>
                  </a:schemeClr>
                </a:solidFill>
              </a:rPr>
              <a:t> </a:t>
            </a:r>
            <a:r>
              <a:rPr lang="en-US" sz="1600" dirty="0" err="1">
                <a:solidFill>
                  <a:schemeClr val="tx1">
                    <a:lumMod val="75000"/>
                    <a:lumOff val="25000"/>
                  </a:schemeClr>
                </a:solidFill>
              </a:rPr>
              <a:t>pada</a:t>
            </a:r>
            <a:r>
              <a:rPr lang="en-US" sz="1600" dirty="0">
                <a:solidFill>
                  <a:schemeClr val="tx1">
                    <a:lumMod val="75000"/>
                    <a:lumOff val="25000"/>
                  </a:schemeClr>
                </a:solidFill>
              </a:rPr>
              <a:t> </a:t>
            </a:r>
            <a:r>
              <a:rPr lang="en-US" sz="1600" dirty="0" err="1">
                <a:solidFill>
                  <a:schemeClr val="tx1">
                    <a:lumMod val="75000"/>
                    <a:lumOff val="25000"/>
                  </a:schemeClr>
                </a:solidFill>
              </a:rPr>
              <a:t>teknologi</a:t>
            </a:r>
            <a:r>
              <a:rPr lang="en-US" sz="1600" dirty="0">
                <a:solidFill>
                  <a:schemeClr val="tx1">
                    <a:lumMod val="75000"/>
                    <a:lumOff val="25000"/>
                  </a:schemeClr>
                </a:solidFill>
              </a:rPr>
              <a:t> </a:t>
            </a:r>
            <a:r>
              <a:rPr lang="en-US" sz="1600" dirty="0" err="1">
                <a:solidFill>
                  <a:schemeClr val="tx1">
                    <a:lumMod val="75000"/>
                    <a:lumOff val="25000"/>
                  </a:schemeClr>
                </a:solidFill>
              </a:rPr>
              <a:t>secara</a:t>
            </a:r>
            <a:r>
              <a:rPr lang="en-US" sz="1600" dirty="0">
                <a:solidFill>
                  <a:schemeClr val="tx1">
                    <a:lumMod val="75000"/>
                    <a:lumOff val="25000"/>
                  </a:schemeClr>
                </a:solidFill>
              </a:rPr>
              <a:t> </a:t>
            </a:r>
            <a:r>
              <a:rPr lang="en-US" sz="1600" dirty="0" err="1">
                <a:solidFill>
                  <a:schemeClr val="tx1">
                    <a:lumMod val="75000"/>
                    <a:lumOff val="25000"/>
                  </a:schemeClr>
                </a:solidFill>
              </a:rPr>
              <a:t>fisik</a:t>
            </a:r>
            <a:r>
              <a:rPr lang="en-US" sz="1600" dirty="0">
                <a:solidFill>
                  <a:schemeClr val="tx1">
                    <a:lumMod val="75000"/>
                    <a:lumOff val="25000"/>
                  </a:schemeClr>
                </a:solidFill>
              </a:rPr>
              <a:t> </a:t>
            </a:r>
            <a:r>
              <a:rPr lang="en-US" sz="1600" dirty="0" err="1">
                <a:solidFill>
                  <a:schemeClr val="tx1">
                    <a:lumMod val="75000"/>
                    <a:lumOff val="25000"/>
                  </a:schemeClr>
                </a:solidFill>
              </a:rPr>
              <a:t>dan</a:t>
            </a:r>
            <a:r>
              <a:rPr lang="en-US" sz="1600" dirty="0">
                <a:solidFill>
                  <a:schemeClr val="tx1">
                    <a:lumMod val="75000"/>
                    <a:lumOff val="25000"/>
                  </a:schemeClr>
                </a:solidFill>
              </a:rPr>
              <a:t> </a:t>
            </a:r>
            <a:r>
              <a:rPr lang="en-US" sz="1600" dirty="0" err="1">
                <a:solidFill>
                  <a:schemeClr val="tx1">
                    <a:lumMod val="75000"/>
                    <a:lumOff val="25000"/>
                  </a:schemeClr>
                </a:solidFill>
              </a:rPr>
              <a:t>kemampuan</a:t>
            </a:r>
            <a:r>
              <a:rPr lang="en-US" sz="1600" dirty="0">
                <a:solidFill>
                  <a:schemeClr val="tx1">
                    <a:lumMod val="75000"/>
                    <a:lumOff val="25000"/>
                  </a:schemeClr>
                </a:solidFill>
              </a:rPr>
              <a:t> format </a:t>
            </a:r>
            <a:r>
              <a:rPr lang="en-US" sz="1600" dirty="0" err="1">
                <a:solidFill>
                  <a:schemeClr val="tx1">
                    <a:lumMod val="75000"/>
                    <a:lumOff val="25000"/>
                  </a:schemeClr>
                </a:solidFill>
              </a:rPr>
              <a:t>dari</a:t>
            </a:r>
            <a:r>
              <a:rPr lang="en-US" sz="1600" dirty="0">
                <a:solidFill>
                  <a:schemeClr val="tx1">
                    <a:lumMod val="75000"/>
                    <a:lumOff val="25000"/>
                  </a:schemeClr>
                </a:solidFill>
              </a:rPr>
              <a:t> </a:t>
            </a:r>
            <a:r>
              <a:rPr lang="en-US" sz="1600" dirty="0" err="1">
                <a:solidFill>
                  <a:schemeClr val="tx1">
                    <a:lumMod val="75000"/>
                    <a:lumOff val="25000"/>
                  </a:schemeClr>
                </a:solidFill>
              </a:rPr>
              <a:t>sistem</a:t>
            </a:r>
            <a:r>
              <a:rPr lang="en-US" sz="1600" dirty="0">
                <a:solidFill>
                  <a:schemeClr val="tx1">
                    <a:lumMod val="75000"/>
                    <a:lumOff val="25000"/>
                  </a:schemeClr>
                </a:solidFill>
              </a:rPr>
              <a:t> </a:t>
            </a:r>
            <a:r>
              <a:rPr lang="en-US" sz="1600" dirty="0" err="1">
                <a:solidFill>
                  <a:schemeClr val="tx1">
                    <a:lumMod val="75000"/>
                    <a:lumOff val="25000"/>
                  </a:schemeClr>
                </a:solidFill>
              </a:rPr>
              <a:t>tersebut</a:t>
            </a:r>
            <a:r>
              <a:rPr lang="en-US" sz="1600" dirty="0">
                <a:solidFill>
                  <a:schemeClr val="tx1">
                    <a:lumMod val="75000"/>
                    <a:lumOff val="25000"/>
                  </a:schemeClr>
                </a:solidFill>
              </a:rPr>
              <a:t>.</a:t>
            </a:r>
          </a:p>
          <a:p>
            <a:pPr marL="115888" indent="-115888" eaLnBrk="1" fontAlgn="auto" hangingPunct="1">
              <a:lnSpc>
                <a:spcPct val="150000"/>
              </a:lnSpc>
              <a:spcAft>
                <a:spcPts val="0"/>
              </a:spcAft>
              <a:buClr>
                <a:schemeClr val="accent3"/>
              </a:buClr>
              <a:buFontTx/>
              <a:buChar char="-"/>
              <a:defRPr/>
            </a:pPr>
            <a:r>
              <a:rPr lang="en-US" sz="1600" b="1" dirty="0" err="1">
                <a:solidFill>
                  <a:schemeClr val="tx1">
                    <a:lumMod val="75000"/>
                    <a:lumOff val="25000"/>
                  </a:schemeClr>
                </a:solidFill>
              </a:rPr>
              <a:t>Pendekatan</a:t>
            </a:r>
            <a:r>
              <a:rPr lang="en-US" sz="1600" b="1" dirty="0">
                <a:solidFill>
                  <a:schemeClr val="tx1">
                    <a:lumMod val="75000"/>
                    <a:lumOff val="25000"/>
                  </a:schemeClr>
                </a:solidFill>
              </a:rPr>
              <a:t> </a:t>
            </a:r>
            <a:r>
              <a:rPr lang="en-US" sz="1600" b="1" dirty="0" err="1">
                <a:solidFill>
                  <a:schemeClr val="tx1">
                    <a:lumMod val="75000"/>
                    <a:lumOff val="25000"/>
                  </a:schemeClr>
                </a:solidFill>
              </a:rPr>
              <a:t>perilaku</a:t>
            </a:r>
            <a:r>
              <a:rPr lang="en-US" sz="1600" b="1" dirty="0">
                <a:solidFill>
                  <a:schemeClr val="tx1">
                    <a:lumMod val="75000"/>
                    <a:lumOff val="25000"/>
                  </a:schemeClr>
                </a:solidFill>
              </a:rPr>
              <a:t> </a:t>
            </a:r>
            <a:r>
              <a:rPr lang="en-US" sz="1600" dirty="0">
                <a:solidFill>
                  <a:schemeClr val="tx1">
                    <a:lumMod val="75000"/>
                    <a:lumOff val="25000"/>
                  </a:schemeClr>
                </a:solidFill>
              </a:rPr>
              <a:t>: </a:t>
            </a:r>
            <a:r>
              <a:rPr lang="en-US" sz="1600" dirty="0" err="1">
                <a:solidFill>
                  <a:schemeClr val="tx1">
                    <a:lumMod val="75000"/>
                    <a:lumOff val="25000"/>
                  </a:schemeClr>
                </a:solidFill>
              </a:rPr>
              <a:t>berkonsentrasi</a:t>
            </a:r>
            <a:r>
              <a:rPr lang="en-US" sz="1600" dirty="0">
                <a:solidFill>
                  <a:schemeClr val="tx1">
                    <a:lumMod val="75000"/>
                    <a:lumOff val="25000"/>
                  </a:schemeClr>
                </a:solidFill>
              </a:rPr>
              <a:t> </a:t>
            </a:r>
            <a:r>
              <a:rPr lang="en-US" sz="1600" dirty="0" err="1">
                <a:solidFill>
                  <a:schemeClr val="tx1">
                    <a:lumMod val="75000"/>
                    <a:lumOff val="25000"/>
                  </a:schemeClr>
                </a:solidFill>
              </a:rPr>
              <a:t>pada</a:t>
            </a:r>
            <a:r>
              <a:rPr lang="en-US" sz="1600" dirty="0">
                <a:solidFill>
                  <a:schemeClr val="tx1">
                    <a:lumMod val="75000"/>
                    <a:lumOff val="25000"/>
                  </a:schemeClr>
                </a:solidFill>
              </a:rPr>
              <a:t> </a:t>
            </a:r>
            <a:r>
              <a:rPr lang="en-US" sz="1600" dirty="0" err="1">
                <a:solidFill>
                  <a:schemeClr val="tx1">
                    <a:lumMod val="75000"/>
                    <a:lumOff val="25000"/>
                  </a:schemeClr>
                </a:solidFill>
              </a:rPr>
              <a:t>perubahan</a:t>
            </a:r>
            <a:r>
              <a:rPr lang="en-US" sz="1600" dirty="0">
                <a:solidFill>
                  <a:schemeClr val="tx1">
                    <a:lumMod val="75000"/>
                    <a:lumOff val="25000"/>
                  </a:schemeClr>
                </a:solidFill>
              </a:rPr>
              <a:t> </a:t>
            </a:r>
            <a:r>
              <a:rPr lang="en-US" sz="1600" dirty="0" err="1">
                <a:solidFill>
                  <a:schemeClr val="tx1">
                    <a:lumMod val="75000"/>
                    <a:lumOff val="25000"/>
                  </a:schemeClr>
                </a:solidFill>
              </a:rPr>
              <a:t>tingkah</a:t>
            </a:r>
            <a:r>
              <a:rPr lang="en-US" sz="1600" dirty="0">
                <a:solidFill>
                  <a:schemeClr val="tx1">
                    <a:lumMod val="75000"/>
                    <a:lumOff val="25000"/>
                  </a:schemeClr>
                </a:solidFill>
              </a:rPr>
              <a:t> </a:t>
            </a:r>
            <a:r>
              <a:rPr lang="en-US" sz="1600" dirty="0" err="1">
                <a:solidFill>
                  <a:schemeClr val="tx1">
                    <a:lumMod val="75000"/>
                    <a:lumOff val="25000"/>
                  </a:schemeClr>
                </a:solidFill>
              </a:rPr>
              <a:t>laku</a:t>
            </a:r>
            <a:r>
              <a:rPr lang="en-US" sz="1600" dirty="0">
                <a:solidFill>
                  <a:schemeClr val="tx1">
                    <a:lumMod val="75000"/>
                    <a:lumOff val="25000"/>
                  </a:schemeClr>
                </a:solidFill>
              </a:rPr>
              <a:t>, </a:t>
            </a:r>
            <a:r>
              <a:rPr lang="en-US" sz="1600" dirty="0" err="1">
                <a:solidFill>
                  <a:schemeClr val="tx1">
                    <a:lumMod val="75000"/>
                    <a:lumOff val="25000"/>
                  </a:schemeClr>
                </a:solidFill>
              </a:rPr>
              <a:t>kebijakan</a:t>
            </a:r>
            <a:r>
              <a:rPr lang="en-US" sz="1600" dirty="0">
                <a:solidFill>
                  <a:schemeClr val="tx1">
                    <a:lumMod val="75000"/>
                    <a:lumOff val="25000"/>
                  </a:schemeClr>
                </a:solidFill>
              </a:rPr>
              <a:t> </a:t>
            </a:r>
            <a:r>
              <a:rPr lang="en-US" sz="1600" dirty="0" err="1">
                <a:solidFill>
                  <a:schemeClr val="tx1">
                    <a:lumMod val="75000"/>
                    <a:lumOff val="25000"/>
                  </a:schemeClr>
                </a:solidFill>
              </a:rPr>
              <a:t>manajemen</a:t>
            </a:r>
            <a:r>
              <a:rPr lang="en-US" sz="1600" dirty="0">
                <a:solidFill>
                  <a:schemeClr val="tx1">
                    <a:lumMod val="75000"/>
                    <a:lumOff val="25000"/>
                  </a:schemeClr>
                </a:solidFill>
              </a:rPr>
              <a:t> </a:t>
            </a:r>
            <a:r>
              <a:rPr lang="en-US" sz="1600" dirty="0" err="1">
                <a:solidFill>
                  <a:schemeClr val="tx1">
                    <a:lumMod val="75000"/>
                    <a:lumOff val="25000"/>
                  </a:schemeClr>
                </a:solidFill>
              </a:rPr>
              <a:t>dan</a:t>
            </a:r>
            <a:r>
              <a:rPr lang="en-US" sz="1600" dirty="0">
                <a:solidFill>
                  <a:schemeClr val="tx1">
                    <a:lumMod val="75000"/>
                    <a:lumOff val="25000"/>
                  </a:schemeClr>
                </a:solidFill>
              </a:rPr>
              <a:t> </a:t>
            </a:r>
            <a:r>
              <a:rPr lang="en-US" sz="1600" dirty="0" err="1">
                <a:solidFill>
                  <a:schemeClr val="tx1">
                    <a:lumMod val="75000"/>
                    <a:lumOff val="25000"/>
                  </a:schemeClr>
                </a:solidFill>
              </a:rPr>
              <a:t>organisasi</a:t>
            </a:r>
            <a:r>
              <a:rPr lang="en-US" sz="1600" dirty="0">
                <a:solidFill>
                  <a:schemeClr val="tx1">
                    <a:lumMod val="75000"/>
                    <a:lumOff val="25000"/>
                  </a:schemeClr>
                </a:solidFill>
              </a:rPr>
              <a:t>.</a:t>
            </a:r>
          </a:p>
        </p:txBody>
      </p:sp>
      <p:sp>
        <p:nvSpPr>
          <p:cNvPr id="4" name="Oval 3">
            <a:extLst>
              <a:ext uri="{FF2B5EF4-FFF2-40B4-BE49-F238E27FC236}">
                <a16:creationId xmlns:a16="http://schemas.microsoft.com/office/drawing/2014/main" id="{B1BEFBE4-5154-43ED-8527-96722F68C712}"/>
              </a:ext>
            </a:extLst>
          </p:cNvPr>
          <p:cNvSpPr/>
          <p:nvPr/>
        </p:nvSpPr>
        <p:spPr>
          <a:xfrm>
            <a:off x="4114800" y="1065213"/>
            <a:ext cx="3429000" cy="3124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Trebuchet MS"/>
            </a:endParaRPr>
          </a:p>
        </p:txBody>
      </p:sp>
      <p:sp>
        <p:nvSpPr>
          <p:cNvPr id="5" name="Oval 4">
            <a:extLst>
              <a:ext uri="{FF2B5EF4-FFF2-40B4-BE49-F238E27FC236}">
                <a16:creationId xmlns:a16="http://schemas.microsoft.com/office/drawing/2014/main" id="{EF76BC18-3AAD-47E1-82A1-1E07ED6C698C}"/>
              </a:ext>
            </a:extLst>
          </p:cNvPr>
          <p:cNvSpPr/>
          <p:nvPr/>
        </p:nvSpPr>
        <p:spPr>
          <a:xfrm>
            <a:off x="5181600" y="2208213"/>
            <a:ext cx="1295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US" dirty="0">
                <a:solidFill>
                  <a:prstClr val="black"/>
                </a:solidFill>
                <a:latin typeface="Trebuchet MS"/>
              </a:rPr>
              <a:t>MSI</a:t>
            </a:r>
          </a:p>
        </p:txBody>
      </p:sp>
      <p:cxnSp>
        <p:nvCxnSpPr>
          <p:cNvPr id="7" name="Straight Connector 6">
            <a:extLst>
              <a:ext uri="{FF2B5EF4-FFF2-40B4-BE49-F238E27FC236}">
                <a16:creationId xmlns:a16="http://schemas.microsoft.com/office/drawing/2014/main" id="{091FE492-F126-4829-A09B-6F3E53DD6450}"/>
              </a:ext>
            </a:extLst>
          </p:cNvPr>
          <p:cNvCxnSpPr>
            <a:stCxn id="4" idx="0"/>
            <a:endCxn id="5" idx="0"/>
          </p:cNvCxnSpPr>
          <p:nvPr/>
        </p:nvCxnSpPr>
        <p:spPr>
          <a:xfrm rot="16200000" flipH="1">
            <a:off x="5257801" y="1636713"/>
            <a:ext cx="11430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B47DA10-1F95-486C-AF68-9A00A1F02837}"/>
              </a:ext>
            </a:extLst>
          </p:cNvPr>
          <p:cNvCxnSpPr>
            <a:stCxn id="5" idx="4"/>
            <a:endCxn id="4" idx="4"/>
          </p:cNvCxnSpPr>
          <p:nvPr/>
        </p:nvCxnSpPr>
        <p:spPr>
          <a:xfrm rot="5400000">
            <a:off x="5295901" y="3656013"/>
            <a:ext cx="10668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D2A36-ED80-45D5-AF08-0228AC6CB2B9}"/>
              </a:ext>
            </a:extLst>
          </p:cNvPr>
          <p:cNvCxnSpPr>
            <a:endCxn id="4" idx="1"/>
          </p:cNvCxnSpPr>
          <p:nvPr/>
        </p:nvCxnSpPr>
        <p:spPr>
          <a:xfrm rot="16200000" flipV="1">
            <a:off x="4556919" y="1583532"/>
            <a:ext cx="836613" cy="717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EE716D7-33DB-4DA2-BED7-E83E11B4F58C}"/>
              </a:ext>
            </a:extLst>
          </p:cNvPr>
          <p:cNvCxnSpPr>
            <a:stCxn id="5" idx="3"/>
            <a:endCxn id="4" idx="3"/>
          </p:cNvCxnSpPr>
          <p:nvPr/>
        </p:nvCxnSpPr>
        <p:spPr>
          <a:xfrm rot="5400000">
            <a:off x="4622800" y="2982913"/>
            <a:ext cx="742950" cy="755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E7FCDC1-4E61-4524-9809-34469AF04026}"/>
              </a:ext>
            </a:extLst>
          </p:cNvPr>
          <p:cNvCxnSpPr>
            <a:stCxn id="5" idx="7"/>
            <a:endCxn id="4" idx="7"/>
          </p:cNvCxnSpPr>
          <p:nvPr/>
        </p:nvCxnSpPr>
        <p:spPr>
          <a:xfrm rot="5400000" flipH="1" flipV="1">
            <a:off x="6254750" y="1555750"/>
            <a:ext cx="819150" cy="755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FCA0EE0-2083-4F90-B57E-1478BE92A8F4}"/>
              </a:ext>
            </a:extLst>
          </p:cNvPr>
          <p:cNvCxnSpPr>
            <a:stCxn id="5" idx="5"/>
            <a:endCxn id="4" idx="5"/>
          </p:cNvCxnSpPr>
          <p:nvPr/>
        </p:nvCxnSpPr>
        <p:spPr>
          <a:xfrm rot="16200000" flipH="1">
            <a:off x="6292850" y="2982913"/>
            <a:ext cx="742950" cy="755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683" name="TextBox 17">
            <a:extLst>
              <a:ext uri="{FF2B5EF4-FFF2-40B4-BE49-F238E27FC236}">
                <a16:creationId xmlns:a16="http://schemas.microsoft.com/office/drawing/2014/main" id="{63F127CD-0C72-4839-A8D8-4CAB806A439D}"/>
              </a:ext>
            </a:extLst>
          </p:cNvPr>
          <p:cNvSpPr txBox="1">
            <a:spLocks noChangeArrowheads="1"/>
          </p:cNvSpPr>
          <p:nvPr/>
        </p:nvSpPr>
        <p:spPr bwMode="auto">
          <a:xfrm>
            <a:off x="4876800" y="1446214"/>
            <a:ext cx="1219200"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defTabSz="914400" fontAlgn="base">
              <a:spcBef>
                <a:spcPct val="0"/>
              </a:spcBef>
              <a:spcAft>
                <a:spcPct val="0"/>
              </a:spcAft>
              <a:buClrTx/>
              <a:buSzTx/>
              <a:buNone/>
            </a:pPr>
            <a:r>
              <a:rPr lang="en-US" altLang="en-US" sz="1400">
                <a:solidFill>
                  <a:srgbClr val="FF0000"/>
                </a:solidFill>
                <a:latin typeface="Calibri" panose="020F0502020204030204" pitchFamily="34" charset="0"/>
              </a:rPr>
              <a:t>Ilmu </a:t>
            </a:r>
            <a:r>
              <a:rPr lang="en-US" altLang="en-US" sz="1400" b="1">
                <a:solidFill>
                  <a:srgbClr val="FF0000"/>
                </a:solidFill>
                <a:latin typeface="Calibri" panose="020F0502020204030204" pitchFamily="34" charset="0"/>
              </a:rPr>
              <a:t>Komputer</a:t>
            </a:r>
          </a:p>
        </p:txBody>
      </p:sp>
      <p:sp>
        <p:nvSpPr>
          <p:cNvPr id="28684" name="TextBox 18">
            <a:extLst>
              <a:ext uri="{FF2B5EF4-FFF2-40B4-BE49-F238E27FC236}">
                <a16:creationId xmlns:a16="http://schemas.microsoft.com/office/drawing/2014/main" id="{42D6091C-A95D-449D-AD19-BDAA7AD2A6F3}"/>
              </a:ext>
            </a:extLst>
          </p:cNvPr>
          <p:cNvSpPr txBox="1">
            <a:spLocks noChangeArrowheads="1"/>
          </p:cNvSpPr>
          <p:nvPr/>
        </p:nvSpPr>
        <p:spPr bwMode="auto">
          <a:xfrm>
            <a:off x="5943600" y="1522414"/>
            <a:ext cx="914400"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defTabSz="914400" fontAlgn="base">
              <a:spcBef>
                <a:spcPct val="0"/>
              </a:spcBef>
              <a:spcAft>
                <a:spcPct val="0"/>
              </a:spcAft>
              <a:buClrTx/>
              <a:buSzTx/>
              <a:buNone/>
            </a:pPr>
            <a:r>
              <a:rPr lang="en-US" altLang="en-US" sz="1400" b="1">
                <a:solidFill>
                  <a:srgbClr val="FF0000"/>
                </a:solidFill>
                <a:latin typeface="Calibri" panose="020F0502020204030204" pitchFamily="34" charset="0"/>
              </a:rPr>
              <a:t>Riset Operasi</a:t>
            </a:r>
          </a:p>
        </p:txBody>
      </p:sp>
      <p:sp>
        <p:nvSpPr>
          <p:cNvPr id="28685" name="TextBox 19">
            <a:extLst>
              <a:ext uri="{FF2B5EF4-FFF2-40B4-BE49-F238E27FC236}">
                <a16:creationId xmlns:a16="http://schemas.microsoft.com/office/drawing/2014/main" id="{004E2454-1A0A-44F8-88EF-82B2539E611A}"/>
              </a:ext>
            </a:extLst>
          </p:cNvPr>
          <p:cNvSpPr txBox="1">
            <a:spLocks noChangeArrowheads="1"/>
          </p:cNvSpPr>
          <p:nvPr/>
        </p:nvSpPr>
        <p:spPr bwMode="auto">
          <a:xfrm>
            <a:off x="6553200" y="2360614"/>
            <a:ext cx="914400" cy="307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defTabSz="914400" fontAlgn="base">
              <a:spcBef>
                <a:spcPct val="0"/>
              </a:spcBef>
              <a:spcAft>
                <a:spcPct val="0"/>
              </a:spcAft>
              <a:buClrTx/>
              <a:buSzTx/>
              <a:buNone/>
            </a:pPr>
            <a:r>
              <a:rPr lang="en-US" altLang="en-US" sz="1400">
                <a:solidFill>
                  <a:prstClr val="black"/>
                </a:solidFill>
                <a:latin typeface="Calibri" panose="020F0502020204030204" pitchFamily="34" charset="0"/>
              </a:rPr>
              <a:t>Sosiologi</a:t>
            </a:r>
          </a:p>
        </p:txBody>
      </p:sp>
      <p:sp>
        <p:nvSpPr>
          <p:cNvPr id="28686" name="TextBox 20">
            <a:extLst>
              <a:ext uri="{FF2B5EF4-FFF2-40B4-BE49-F238E27FC236}">
                <a16:creationId xmlns:a16="http://schemas.microsoft.com/office/drawing/2014/main" id="{566396CF-995A-465F-B358-34E938FB53D7}"/>
              </a:ext>
            </a:extLst>
          </p:cNvPr>
          <p:cNvSpPr txBox="1">
            <a:spLocks noChangeArrowheads="1"/>
          </p:cNvSpPr>
          <p:nvPr/>
        </p:nvSpPr>
        <p:spPr bwMode="auto">
          <a:xfrm>
            <a:off x="4191000" y="2360614"/>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defTabSz="914400" fontAlgn="base">
              <a:spcBef>
                <a:spcPct val="0"/>
              </a:spcBef>
              <a:spcAft>
                <a:spcPct val="0"/>
              </a:spcAft>
              <a:buClrTx/>
              <a:buSzTx/>
              <a:buNone/>
            </a:pPr>
            <a:r>
              <a:rPr lang="en-US" altLang="en-US" sz="1400">
                <a:solidFill>
                  <a:srgbClr val="FF0000"/>
                </a:solidFill>
                <a:latin typeface="Calibri" panose="020F0502020204030204" pitchFamily="34" charset="0"/>
              </a:rPr>
              <a:t>Sains </a:t>
            </a:r>
            <a:r>
              <a:rPr lang="en-US" altLang="en-US" sz="1400" b="1">
                <a:solidFill>
                  <a:srgbClr val="FF0000"/>
                </a:solidFill>
                <a:latin typeface="Calibri" panose="020F0502020204030204" pitchFamily="34" charset="0"/>
              </a:rPr>
              <a:t>Manajemen</a:t>
            </a:r>
          </a:p>
        </p:txBody>
      </p:sp>
      <p:sp>
        <p:nvSpPr>
          <p:cNvPr id="28687" name="TextBox 21">
            <a:extLst>
              <a:ext uri="{FF2B5EF4-FFF2-40B4-BE49-F238E27FC236}">
                <a16:creationId xmlns:a16="http://schemas.microsoft.com/office/drawing/2014/main" id="{E62B8D42-6604-47CA-995F-076C8EDD0A0E}"/>
              </a:ext>
            </a:extLst>
          </p:cNvPr>
          <p:cNvSpPr txBox="1">
            <a:spLocks noChangeArrowheads="1"/>
          </p:cNvSpPr>
          <p:nvPr/>
        </p:nvSpPr>
        <p:spPr bwMode="auto">
          <a:xfrm>
            <a:off x="4953000" y="3351214"/>
            <a:ext cx="91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defTabSz="914400" fontAlgn="base">
              <a:spcBef>
                <a:spcPct val="0"/>
              </a:spcBef>
              <a:spcAft>
                <a:spcPct val="0"/>
              </a:spcAft>
              <a:buClrTx/>
              <a:buSzTx/>
              <a:buNone/>
            </a:pPr>
            <a:r>
              <a:rPr lang="en-US" altLang="en-US" sz="1400">
                <a:solidFill>
                  <a:prstClr val="black"/>
                </a:solidFill>
                <a:latin typeface="Calibri" panose="020F0502020204030204" pitchFamily="34" charset="0"/>
              </a:rPr>
              <a:t>Psikologi</a:t>
            </a:r>
          </a:p>
        </p:txBody>
      </p:sp>
      <p:sp>
        <p:nvSpPr>
          <p:cNvPr id="28688" name="TextBox 22">
            <a:extLst>
              <a:ext uri="{FF2B5EF4-FFF2-40B4-BE49-F238E27FC236}">
                <a16:creationId xmlns:a16="http://schemas.microsoft.com/office/drawing/2014/main" id="{2B7FAB0A-D309-4EA2-BD62-361311C1420D}"/>
              </a:ext>
            </a:extLst>
          </p:cNvPr>
          <p:cNvSpPr txBox="1">
            <a:spLocks noChangeArrowheads="1"/>
          </p:cNvSpPr>
          <p:nvPr/>
        </p:nvSpPr>
        <p:spPr bwMode="auto">
          <a:xfrm>
            <a:off x="5867400" y="3351214"/>
            <a:ext cx="914400" cy="307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defTabSz="914400" fontAlgn="base">
              <a:spcBef>
                <a:spcPct val="0"/>
              </a:spcBef>
              <a:spcAft>
                <a:spcPct val="0"/>
              </a:spcAft>
              <a:buClrTx/>
              <a:buSzTx/>
              <a:buNone/>
            </a:pPr>
            <a:r>
              <a:rPr lang="en-US" altLang="en-US" sz="1400">
                <a:solidFill>
                  <a:prstClr val="black"/>
                </a:solidFill>
                <a:latin typeface="Calibri" panose="020F0502020204030204" pitchFamily="34" charset="0"/>
              </a:rPr>
              <a:t>Ekonomi</a:t>
            </a:r>
          </a:p>
        </p:txBody>
      </p:sp>
      <p:sp>
        <p:nvSpPr>
          <p:cNvPr id="24" name="Rectangle 23">
            <a:extLst>
              <a:ext uri="{FF2B5EF4-FFF2-40B4-BE49-F238E27FC236}">
                <a16:creationId xmlns:a16="http://schemas.microsoft.com/office/drawing/2014/main" id="{72C837A0-9030-45E9-88D5-03FC7946DAC2}"/>
              </a:ext>
            </a:extLst>
          </p:cNvPr>
          <p:cNvSpPr/>
          <p:nvPr/>
        </p:nvSpPr>
        <p:spPr>
          <a:xfrm>
            <a:off x="2362200" y="838200"/>
            <a:ext cx="72390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a:solidFill>
                <a:prstClr val="white"/>
              </a:solidFill>
              <a:latin typeface="Trebuchet MS"/>
            </a:endParaRPr>
          </a:p>
        </p:txBody>
      </p:sp>
      <p:sp>
        <p:nvSpPr>
          <p:cNvPr id="28690" name="TextBox 24">
            <a:extLst>
              <a:ext uri="{FF2B5EF4-FFF2-40B4-BE49-F238E27FC236}">
                <a16:creationId xmlns:a16="http://schemas.microsoft.com/office/drawing/2014/main" id="{83D66144-1872-46C6-B57C-F5FF4D1F0D73}"/>
              </a:ext>
            </a:extLst>
          </p:cNvPr>
          <p:cNvSpPr txBox="1">
            <a:spLocks noChangeArrowheads="1"/>
          </p:cNvSpPr>
          <p:nvPr/>
        </p:nvSpPr>
        <p:spPr bwMode="auto">
          <a:xfrm>
            <a:off x="2590800" y="12192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defTabSz="914400" fontAlgn="base">
              <a:spcBef>
                <a:spcPct val="0"/>
              </a:spcBef>
              <a:spcAft>
                <a:spcPct val="0"/>
              </a:spcAft>
              <a:buClrTx/>
              <a:buSzTx/>
              <a:buNone/>
            </a:pPr>
            <a:r>
              <a:rPr lang="en-US" altLang="en-US" sz="1600" b="1">
                <a:solidFill>
                  <a:prstClr val="black"/>
                </a:solidFill>
                <a:latin typeface="Calibri" panose="020F0502020204030204" pitchFamily="34" charset="0"/>
              </a:rPr>
              <a:t>Pendekatan Teknis</a:t>
            </a:r>
          </a:p>
        </p:txBody>
      </p:sp>
      <p:sp>
        <p:nvSpPr>
          <p:cNvPr id="28691" name="TextBox 25">
            <a:extLst>
              <a:ext uri="{FF2B5EF4-FFF2-40B4-BE49-F238E27FC236}">
                <a16:creationId xmlns:a16="http://schemas.microsoft.com/office/drawing/2014/main" id="{044A9B99-E517-46F8-8550-0F4AD35C5E3D}"/>
              </a:ext>
            </a:extLst>
          </p:cNvPr>
          <p:cNvSpPr txBox="1">
            <a:spLocks noChangeArrowheads="1"/>
          </p:cNvSpPr>
          <p:nvPr/>
        </p:nvSpPr>
        <p:spPr bwMode="auto">
          <a:xfrm>
            <a:off x="7696200" y="35814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defTabSz="914400" fontAlgn="base">
              <a:spcBef>
                <a:spcPct val="0"/>
              </a:spcBef>
              <a:spcAft>
                <a:spcPct val="0"/>
              </a:spcAft>
              <a:buClrTx/>
              <a:buSzTx/>
              <a:buNone/>
            </a:pPr>
            <a:r>
              <a:rPr lang="en-US" altLang="en-US" sz="1600" b="1">
                <a:solidFill>
                  <a:prstClr val="black"/>
                </a:solidFill>
                <a:latin typeface="Calibri" panose="020F0502020204030204" pitchFamily="34" charset="0"/>
              </a:rPr>
              <a:t>Pendekatan Perilaku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23B5432-697E-4155-A440-65090FB6430E}"/>
              </a:ext>
            </a:extLst>
          </p:cNvPr>
          <p:cNvSpPr>
            <a:spLocks noGrp="1"/>
          </p:cNvSpPr>
          <p:nvPr>
            <p:ph type="title"/>
          </p:nvPr>
        </p:nvSpPr>
        <p:spPr>
          <a:xfrm>
            <a:off x="1981200" y="274638"/>
            <a:ext cx="8229600" cy="1020762"/>
          </a:xfrm>
        </p:spPr>
        <p:txBody>
          <a:bodyPr/>
          <a:lstStyle/>
          <a:p>
            <a:pPr marL="0" indent="0" eaLnBrk="1" fontAlgn="auto" hangingPunct="1">
              <a:lnSpc>
                <a:spcPct val="150000"/>
              </a:lnSpc>
              <a:spcAft>
                <a:spcPts val="0"/>
              </a:spcAft>
              <a:buClr>
                <a:schemeClr val="accent6">
                  <a:lumMod val="75000"/>
                </a:schemeClr>
              </a:buClr>
              <a:buNone/>
              <a:defRPr/>
            </a:pPr>
            <a:r>
              <a:rPr lang="en-US" sz="1800" dirty="0"/>
              <a:t>E-BUSINESS GLOBAL:</a:t>
            </a:r>
            <a:br>
              <a:rPr lang="en-US" sz="1800" dirty="0"/>
            </a:br>
            <a:r>
              <a:rPr lang="en-US" sz="1800" dirty="0"/>
              <a:t>BAGAIMANA BISNIS MENGGUNAKAN SI</a:t>
            </a:r>
          </a:p>
        </p:txBody>
      </p:sp>
      <p:sp>
        <p:nvSpPr>
          <p:cNvPr id="3" name="Content Placeholder 2">
            <a:extLst>
              <a:ext uri="{FF2B5EF4-FFF2-40B4-BE49-F238E27FC236}">
                <a16:creationId xmlns:a16="http://schemas.microsoft.com/office/drawing/2014/main" id="{430CAB28-311F-4534-845A-549CE3A3D840}"/>
              </a:ext>
            </a:extLst>
          </p:cNvPr>
          <p:cNvSpPr>
            <a:spLocks noGrp="1"/>
          </p:cNvSpPr>
          <p:nvPr>
            <p:ph sz="quarter" idx="13"/>
          </p:nvPr>
        </p:nvSpPr>
        <p:spPr>
          <a:xfrm>
            <a:off x="1981200" y="1905000"/>
            <a:ext cx="8229600" cy="4191000"/>
          </a:xfrm>
        </p:spPr>
        <p:txBody>
          <a:bodyPr rtlCol="0">
            <a:normAutofit/>
          </a:bodyPr>
          <a:lstStyle/>
          <a:p>
            <a:pPr marL="274320" indent="-274320" algn="just" eaLnBrk="1" fontAlgn="auto" hangingPunct="1">
              <a:lnSpc>
                <a:spcPct val="150000"/>
              </a:lnSpc>
              <a:spcAft>
                <a:spcPts val="0"/>
              </a:spcAft>
              <a:buClr>
                <a:schemeClr val="accent3"/>
              </a:buClr>
              <a:buNone/>
              <a:defRPr/>
            </a:pPr>
            <a:r>
              <a:rPr lang="en-US" sz="1600" b="1" dirty="0">
                <a:solidFill>
                  <a:schemeClr val="tx1">
                    <a:lumMod val="75000"/>
                    <a:lumOff val="25000"/>
                  </a:schemeClr>
                </a:solidFill>
              </a:rPr>
              <a:t>PROSES BISNIS DAN SI</a:t>
            </a:r>
          </a:p>
          <a:p>
            <a:pPr marL="115888" indent="-115888" algn="just" eaLnBrk="1" fontAlgn="auto" hangingPunct="1">
              <a:lnSpc>
                <a:spcPct val="150000"/>
              </a:lnSpc>
              <a:spcAft>
                <a:spcPts val="0"/>
              </a:spcAft>
              <a:buClr>
                <a:schemeClr val="accent3"/>
              </a:buClr>
              <a:buNone/>
              <a:defRPr/>
            </a:pPr>
            <a:r>
              <a:rPr lang="en-US" sz="1600" dirty="0">
                <a:solidFill>
                  <a:schemeClr val="tx1">
                    <a:lumMod val="75000"/>
                    <a:lumOff val="25000"/>
                  </a:schemeClr>
                </a:solidFill>
              </a:rPr>
              <a:t>- </a:t>
            </a:r>
            <a:r>
              <a:rPr lang="en-US" sz="1600" dirty="0" err="1">
                <a:solidFill>
                  <a:schemeClr val="tx1">
                    <a:lumMod val="75000"/>
                    <a:lumOff val="25000"/>
                  </a:schemeClr>
                </a:solidFill>
              </a:rPr>
              <a:t>Proses</a:t>
            </a:r>
            <a:r>
              <a:rPr lang="en-US" sz="1600" dirty="0">
                <a:solidFill>
                  <a:schemeClr val="tx1">
                    <a:lumMod val="75000"/>
                    <a:lumOff val="25000"/>
                  </a:schemeClr>
                </a:solidFill>
              </a:rPr>
              <a:t> </a:t>
            </a:r>
            <a:r>
              <a:rPr lang="en-US" sz="1600" dirty="0" err="1">
                <a:solidFill>
                  <a:schemeClr val="tx1">
                    <a:lumMod val="75000"/>
                    <a:lumOff val="25000"/>
                  </a:schemeClr>
                </a:solidFill>
              </a:rPr>
              <a:t>Bisnis</a:t>
            </a:r>
            <a:endParaRPr lang="en-US" sz="1600" dirty="0">
              <a:solidFill>
                <a:srgbClr val="FF0000"/>
              </a:solidFill>
            </a:endParaRPr>
          </a:p>
          <a:p>
            <a:pPr marL="115888" indent="-115888" algn="just" eaLnBrk="1" fontAlgn="auto" hangingPunct="1">
              <a:lnSpc>
                <a:spcPct val="150000"/>
              </a:lnSpc>
              <a:spcAft>
                <a:spcPts val="0"/>
              </a:spcAft>
              <a:buClr>
                <a:schemeClr val="accent3"/>
              </a:buClr>
              <a:buFontTx/>
              <a:buChar char="-"/>
              <a:defRPr/>
            </a:pPr>
            <a:r>
              <a:rPr lang="en-US" sz="1600" dirty="0" err="1">
                <a:solidFill>
                  <a:schemeClr val="tx1">
                    <a:lumMod val="75000"/>
                    <a:lumOff val="25000"/>
                  </a:schemeClr>
                </a:solidFill>
              </a:rPr>
              <a:t>Proses</a:t>
            </a:r>
            <a:r>
              <a:rPr lang="en-US" sz="1600" dirty="0">
                <a:solidFill>
                  <a:schemeClr val="tx1">
                    <a:lumMod val="75000"/>
                    <a:lumOff val="25000"/>
                  </a:schemeClr>
                </a:solidFill>
              </a:rPr>
              <a:t> </a:t>
            </a:r>
            <a:r>
              <a:rPr lang="en-US" sz="1600" dirty="0" err="1">
                <a:solidFill>
                  <a:schemeClr val="tx1">
                    <a:lumMod val="75000"/>
                    <a:lumOff val="25000"/>
                  </a:schemeClr>
                </a:solidFill>
              </a:rPr>
              <a:t>bisnis</a:t>
            </a:r>
            <a:r>
              <a:rPr lang="en-US" sz="1600" dirty="0">
                <a:solidFill>
                  <a:schemeClr val="tx1">
                    <a:lumMod val="75000"/>
                    <a:lumOff val="25000"/>
                  </a:schemeClr>
                </a:solidFill>
              </a:rPr>
              <a:t> </a:t>
            </a:r>
            <a:r>
              <a:rPr lang="en-US" sz="1600" dirty="0" err="1">
                <a:solidFill>
                  <a:schemeClr val="tx1">
                    <a:lumMod val="75000"/>
                    <a:lumOff val="25000"/>
                  </a:schemeClr>
                </a:solidFill>
              </a:rPr>
              <a:t>melewati</a:t>
            </a:r>
            <a:r>
              <a:rPr lang="en-US" sz="1600" dirty="0">
                <a:solidFill>
                  <a:schemeClr val="tx1">
                    <a:lumMod val="75000"/>
                    <a:lumOff val="25000"/>
                  </a:schemeClr>
                </a:solidFill>
              </a:rPr>
              <a:t> </a:t>
            </a:r>
            <a:r>
              <a:rPr lang="en-US" sz="1600" dirty="0" err="1">
                <a:solidFill>
                  <a:schemeClr val="tx1">
                    <a:lumMod val="75000"/>
                    <a:lumOff val="25000"/>
                  </a:schemeClr>
                </a:solidFill>
              </a:rPr>
              <a:t>banyak</a:t>
            </a:r>
            <a:r>
              <a:rPr lang="en-US" sz="1600" dirty="0">
                <a:solidFill>
                  <a:schemeClr val="tx1">
                    <a:lumMod val="75000"/>
                    <a:lumOff val="25000"/>
                  </a:schemeClr>
                </a:solidFill>
              </a:rPr>
              <a:t> </a:t>
            </a:r>
            <a:r>
              <a:rPr lang="en-US" sz="1600" dirty="0" err="1">
                <a:solidFill>
                  <a:schemeClr val="tx1">
                    <a:lumMod val="75000"/>
                    <a:lumOff val="25000"/>
                  </a:schemeClr>
                </a:solidFill>
              </a:rPr>
              <a:t>wilayah</a:t>
            </a:r>
            <a:r>
              <a:rPr lang="en-US" sz="1600" dirty="0">
                <a:solidFill>
                  <a:schemeClr val="tx1">
                    <a:lumMod val="75000"/>
                    <a:lumOff val="25000"/>
                  </a:schemeClr>
                </a:solidFill>
              </a:rPr>
              <a:t> </a:t>
            </a:r>
            <a:r>
              <a:rPr lang="en-US" sz="1600" dirty="0" err="1">
                <a:solidFill>
                  <a:schemeClr val="tx1">
                    <a:lumMod val="75000"/>
                    <a:lumOff val="25000"/>
                  </a:schemeClr>
                </a:solidFill>
              </a:rPr>
              <a:t>fungsional</a:t>
            </a:r>
            <a:r>
              <a:rPr lang="en-US" sz="1600" dirty="0">
                <a:solidFill>
                  <a:schemeClr val="tx1">
                    <a:lumMod val="75000"/>
                    <a:lumOff val="25000"/>
                  </a:schemeClr>
                </a:solidFill>
              </a:rPr>
              <a:t> </a:t>
            </a:r>
            <a:r>
              <a:rPr lang="en-US" sz="1600" dirty="0" err="1">
                <a:solidFill>
                  <a:schemeClr val="tx1">
                    <a:lumMod val="75000"/>
                    <a:lumOff val="25000"/>
                  </a:schemeClr>
                </a:solidFill>
              </a:rPr>
              <a:t>berbeda</a:t>
            </a:r>
            <a:r>
              <a:rPr lang="en-US" sz="1600" dirty="0">
                <a:solidFill>
                  <a:schemeClr val="tx1">
                    <a:lumMod val="75000"/>
                    <a:lumOff val="25000"/>
                  </a:schemeClr>
                </a:solidFill>
              </a:rPr>
              <a:t> </a:t>
            </a:r>
            <a:r>
              <a:rPr lang="en-US" sz="1600" dirty="0" err="1">
                <a:solidFill>
                  <a:schemeClr val="tx1">
                    <a:lumMod val="75000"/>
                    <a:lumOff val="25000"/>
                  </a:schemeClr>
                </a:solidFill>
              </a:rPr>
              <a:t>dan</a:t>
            </a:r>
            <a:r>
              <a:rPr lang="en-US" sz="1600" dirty="0">
                <a:solidFill>
                  <a:schemeClr val="tx1">
                    <a:lumMod val="75000"/>
                    <a:lumOff val="25000"/>
                  </a:schemeClr>
                </a:solidFill>
              </a:rPr>
              <a:t> </a:t>
            </a:r>
            <a:r>
              <a:rPr lang="en-US" sz="1600" dirty="0" err="1">
                <a:solidFill>
                  <a:schemeClr val="tx1">
                    <a:lumMod val="75000"/>
                    <a:lumOff val="25000"/>
                  </a:schemeClr>
                </a:solidFill>
              </a:rPr>
              <a:t>membutuhkan</a:t>
            </a:r>
            <a:r>
              <a:rPr lang="en-US" sz="1600" dirty="0">
                <a:solidFill>
                  <a:schemeClr val="tx1">
                    <a:lumMod val="75000"/>
                    <a:lumOff val="25000"/>
                  </a:schemeClr>
                </a:solidFill>
              </a:rPr>
              <a:t> </a:t>
            </a:r>
            <a:r>
              <a:rPr lang="en-US" sz="1600" dirty="0" err="1">
                <a:solidFill>
                  <a:schemeClr val="tx1">
                    <a:lumMod val="75000"/>
                    <a:lumOff val="25000"/>
                  </a:schemeClr>
                </a:solidFill>
              </a:rPr>
              <a:t>koordinasi</a:t>
            </a:r>
            <a:r>
              <a:rPr lang="en-US" sz="1600" dirty="0">
                <a:solidFill>
                  <a:schemeClr val="tx1">
                    <a:lumMod val="75000"/>
                    <a:lumOff val="25000"/>
                  </a:schemeClr>
                </a:solidFill>
              </a:rPr>
              <a:t> </a:t>
            </a:r>
            <a:r>
              <a:rPr lang="en-US" sz="1600" dirty="0" err="1">
                <a:solidFill>
                  <a:schemeClr val="tx1">
                    <a:lumMod val="75000"/>
                    <a:lumOff val="25000"/>
                  </a:schemeClr>
                </a:solidFill>
              </a:rPr>
              <a:t>antar</a:t>
            </a:r>
            <a:r>
              <a:rPr lang="en-US" sz="1600" dirty="0">
                <a:solidFill>
                  <a:schemeClr val="tx1">
                    <a:lumMod val="75000"/>
                    <a:lumOff val="25000"/>
                  </a:schemeClr>
                </a:solidFill>
              </a:rPr>
              <a:t> </a:t>
            </a:r>
            <a:r>
              <a:rPr lang="en-US" sz="1600" dirty="0" err="1">
                <a:solidFill>
                  <a:schemeClr val="tx1">
                    <a:lumMod val="75000"/>
                    <a:lumOff val="25000"/>
                  </a:schemeClr>
                </a:solidFill>
              </a:rPr>
              <a:t>departemen</a:t>
            </a:r>
            <a:r>
              <a:rPr lang="en-US" sz="1600" dirty="0">
                <a:solidFill>
                  <a:schemeClr val="tx1">
                    <a:lumMod val="75000"/>
                    <a:lumOff val="25000"/>
                  </a:schemeClr>
                </a:solidFill>
              </a:rPr>
              <a:t>.</a:t>
            </a:r>
          </a:p>
          <a:p>
            <a:pPr marL="115888" indent="-115888" algn="just" eaLnBrk="1" fontAlgn="auto" hangingPunct="1">
              <a:lnSpc>
                <a:spcPct val="150000"/>
              </a:lnSpc>
              <a:spcAft>
                <a:spcPts val="0"/>
              </a:spcAft>
              <a:buClr>
                <a:schemeClr val="accent3"/>
              </a:buClr>
              <a:buFontTx/>
              <a:buChar char="-"/>
              <a:defRPr/>
            </a:pPr>
            <a:r>
              <a:rPr lang="en-US" sz="1600" dirty="0" err="1">
                <a:solidFill>
                  <a:schemeClr val="tx1">
                    <a:lumMod val="75000"/>
                    <a:lumOff val="25000"/>
                  </a:schemeClr>
                </a:solidFill>
              </a:rPr>
              <a:t>Kinerja</a:t>
            </a:r>
            <a:r>
              <a:rPr lang="en-US" sz="1600" dirty="0">
                <a:solidFill>
                  <a:schemeClr val="tx1">
                    <a:lumMod val="75000"/>
                    <a:lumOff val="25000"/>
                  </a:schemeClr>
                </a:solidFill>
              </a:rPr>
              <a:t> </a:t>
            </a:r>
            <a:r>
              <a:rPr lang="en-US" sz="1600" dirty="0" err="1">
                <a:solidFill>
                  <a:schemeClr val="tx1">
                    <a:lumMod val="75000"/>
                    <a:lumOff val="25000"/>
                  </a:schemeClr>
                </a:solidFill>
              </a:rPr>
              <a:t>perusahaan</a:t>
            </a:r>
            <a:r>
              <a:rPr lang="en-US" sz="1600" dirty="0">
                <a:solidFill>
                  <a:schemeClr val="tx1">
                    <a:lumMod val="75000"/>
                    <a:lumOff val="25000"/>
                  </a:schemeClr>
                </a:solidFill>
              </a:rPr>
              <a:t> </a:t>
            </a:r>
            <a:r>
              <a:rPr lang="en-US" sz="1600" dirty="0" err="1">
                <a:solidFill>
                  <a:schemeClr val="tx1">
                    <a:lumMod val="75000"/>
                    <a:lumOff val="25000"/>
                  </a:schemeClr>
                </a:solidFill>
              </a:rPr>
              <a:t>tergantung</a:t>
            </a:r>
            <a:r>
              <a:rPr lang="en-US" sz="1600" dirty="0">
                <a:solidFill>
                  <a:schemeClr val="tx1">
                    <a:lumMod val="75000"/>
                    <a:lumOff val="25000"/>
                  </a:schemeClr>
                </a:solidFill>
              </a:rPr>
              <a:t> </a:t>
            </a:r>
            <a:r>
              <a:rPr lang="en-US" sz="1600" dirty="0" err="1">
                <a:solidFill>
                  <a:schemeClr val="tx1">
                    <a:lumMod val="75000"/>
                    <a:lumOff val="25000"/>
                  </a:schemeClr>
                </a:solidFill>
              </a:rPr>
              <a:t>kepada</a:t>
            </a:r>
            <a:r>
              <a:rPr lang="en-US" sz="1600" dirty="0">
                <a:solidFill>
                  <a:schemeClr val="tx1">
                    <a:lumMod val="75000"/>
                    <a:lumOff val="25000"/>
                  </a:schemeClr>
                </a:solidFill>
              </a:rPr>
              <a:t> </a:t>
            </a:r>
            <a:r>
              <a:rPr lang="en-US" sz="1600" dirty="0" err="1">
                <a:solidFill>
                  <a:schemeClr val="tx1">
                    <a:lumMod val="75000"/>
                    <a:lumOff val="25000"/>
                  </a:schemeClr>
                </a:solidFill>
              </a:rPr>
              <a:t>seberapa</a:t>
            </a:r>
            <a:r>
              <a:rPr lang="en-US" sz="1600" dirty="0">
                <a:solidFill>
                  <a:schemeClr val="tx1">
                    <a:lumMod val="75000"/>
                    <a:lumOff val="25000"/>
                  </a:schemeClr>
                </a:solidFill>
              </a:rPr>
              <a:t> </a:t>
            </a:r>
            <a:r>
              <a:rPr lang="en-US" sz="1600" dirty="0" err="1">
                <a:solidFill>
                  <a:schemeClr val="tx1">
                    <a:lumMod val="75000"/>
                    <a:lumOff val="25000"/>
                  </a:schemeClr>
                </a:solidFill>
              </a:rPr>
              <a:t>baik</a:t>
            </a:r>
            <a:r>
              <a:rPr lang="en-US" sz="1600" dirty="0">
                <a:solidFill>
                  <a:schemeClr val="tx1">
                    <a:lumMod val="75000"/>
                    <a:lumOff val="25000"/>
                  </a:schemeClr>
                </a:solidFill>
              </a:rPr>
              <a:t> </a:t>
            </a:r>
            <a:r>
              <a:rPr lang="en-US" sz="1600" dirty="0" err="1">
                <a:solidFill>
                  <a:schemeClr val="tx1">
                    <a:lumMod val="75000"/>
                    <a:lumOff val="25000"/>
                  </a:schemeClr>
                </a:solidFill>
              </a:rPr>
              <a:t>proses</a:t>
            </a:r>
            <a:r>
              <a:rPr lang="en-US" sz="1600" dirty="0">
                <a:solidFill>
                  <a:schemeClr val="tx1">
                    <a:lumMod val="75000"/>
                    <a:lumOff val="25000"/>
                  </a:schemeClr>
                </a:solidFill>
              </a:rPr>
              <a:t> </a:t>
            </a:r>
            <a:r>
              <a:rPr lang="en-US" sz="1600" dirty="0" err="1">
                <a:solidFill>
                  <a:schemeClr val="tx1">
                    <a:lumMod val="75000"/>
                    <a:lumOff val="25000"/>
                  </a:schemeClr>
                </a:solidFill>
              </a:rPr>
              <a:t>bisnis</a:t>
            </a:r>
            <a:r>
              <a:rPr lang="en-US" sz="1600" dirty="0">
                <a:solidFill>
                  <a:schemeClr val="tx1">
                    <a:lumMod val="75000"/>
                    <a:lumOff val="25000"/>
                  </a:schemeClr>
                </a:solidFill>
              </a:rPr>
              <a:t> </a:t>
            </a:r>
            <a:r>
              <a:rPr lang="en-US" sz="1600" dirty="0" err="1">
                <a:solidFill>
                  <a:schemeClr val="tx1">
                    <a:lumMod val="75000"/>
                    <a:lumOff val="25000"/>
                  </a:schemeClr>
                </a:solidFill>
              </a:rPr>
              <a:t>dirancang</a:t>
            </a:r>
            <a:r>
              <a:rPr lang="en-US" sz="1600" dirty="0">
                <a:solidFill>
                  <a:schemeClr val="tx1">
                    <a:lumMod val="75000"/>
                    <a:lumOff val="25000"/>
                  </a:schemeClr>
                </a:solidFill>
              </a:rPr>
              <a:t> </a:t>
            </a:r>
            <a:r>
              <a:rPr lang="en-US" sz="1600" dirty="0" err="1">
                <a:solidFill>
                  <a:schemeClr val="tx1">
                    <a:lumMod val="75000"/>
                    <a:lumOff val="25000"/>
                  </a:schemeClr>
                </a:solidFill>
              </a:rPr>
              <a:t>dan</a:t>
            </a:r>
            <a:r>
              <a:rPr lang="en-US" sz="1600" dirty="0">
                <a:solidFill>
                  <a:schemeClr val="tx1">
                    <a:lumMod val="75000"/>
                    <a:lumOff val="25000"/>
                  </a:schemeClr>
                </a:solidFill>
              </a:rPr>
              <a:t> </a:t>
            </a:r>
            <a:r>
              <a:rPr lang="en-US" sz="1600" dirty="0" err="1">
                <a:solidFill>
                  <a:schemeClr val="tx1">
                    <a:lumMod val="75000"/>
                    <a:lumOff val="25000"/>
                  </a:schemeClr>
                </a:solidFill>
              </a:rPr>
              <a:t>dikoordinasikan</a:t>
            </a:r>
            <a:r>
              <a:rPr lang="en-US" sz="1600" dirty="0">
                <a:solidFill>
                  <a:schemeClr val="tx1">
                    <a:lumMod val="75000"/>
                    <a:lumOff val="25000"/>
                  </a:schemeClr>
                </a:solidFill>
              </a:rPr>
              <a:t>. </a:t>
            </a:r>
            <a:r>
              <a:rPr lang="en-US" sz="1600" dirty="0" err="1">
                <a:solidFill>
                  <a:schemeClr val="tx1">
                    <a:lumMod val="75000"/>
                    <a:lumOff val="25000"/>
                  </a:schemeClr>
                </a:solidFill>
              </a:rPr>
              <a:t>Proses</a:t>
            </a:r>
            <a:r>
              <a:rPr lang="en-US" sz="1600" dirty="0">
                <a:solidFill>
                  <a:schemeClr val="tx1">
                    <a:lumMod val="75000"/>
                    <a:lumOff val="25000"/>
                  </a:schemeClr>
                </a:solidFill>
              </a:rPr>
              <a:t> </a:t>
            </a:r>
            <a:r>
              <a:rPr lang="en-US" sz="1600" dirty="0" err="1">
                <a:solidFill>
                  <a:schemeClr val="tx1">
                    <a:lumMod val="75000"/>
                    <a:lumOff val="25000"/>
                  </a:schemeClr>
                </a:solidFill>
              </a:rPr>
              <a:t>bisnis</a:t>
            </a:r>
            <a:r>
              <a:rPr lang="en-US" sz="1600" dirty="0">
                <a:solidFill>
                  <a:schemeClr val="tx1">
                    <a:lumMod val="75000"/>
                    <a:lumOff val="25000"/>
                  </a:schemeClr>
                </a:solidFill>
              </a:rPr>
              <a:t> </a:t>
            </a:r>
            <a:r>
              <a:rPr lang="en-US" sz="1600" dirty="0" err="1">
                <a:solidFill>
                  <a:schemeClr val="tx1">
                    <a:lumMod val="75000"/>
                    <a:lumOff val="25000"/>
                  </a:schemeClr>
                </a:solidFill>
              </a:rPr>
              <a:t>perusahaan</a:t>
            </a:r>
            <a:r>
              <a:rPr lang="en-US" sz="1600" dirty="0">
                <a:solidFill>
                  <a:schemeClr val="tx1">
                    <a:lumMod val="75000"/>
                    <a:lumOff val="25000"/>
                  </a:schemeClr>
                </a:solidFill>
              </a:rPr>
              <a:t> </a:t>
            </a:r>
            <a:r>
              <a:rPr lang="en-US" sz="1600" dirty="0" err="1">
                <a:solidFill>
                  <a:schemeClr val="tx1">
                    <a:lumMod val="75000"/>
                    <a:lumOff val="25000"/>
                  </a:schemeClr>
                </a:solidFill>
              </a:rPr>
              <a:t>dapat</a:t>
            </a:r>
            <a:r>
              <a:rPr lang="en-US" sz="1600" dirty="0">
                <a:solidFill>
                  <a:schemeClr val="tx1">
                    <a:lumMod val="75000"/>
                    <a:lumOff val="25000"/>
                  </a:schemeClr>
                </a:solidFill>
              </a:rPr>
              <a:t> </a:t>
            </a:r>
            <a:r>
              <a:rPr lang="en-US" sz="1600" dirty="0" err="1">
                <a:solidFill>
                  <a:schemeClr val="tx1">
                    <a:lumMod val="75000"/>
                    <a:lumOff val="25000"/>
                  </a:schemeClr>
                </a:solidFill>
              </a:rPr>
              <a:t>menjadi</a:t>
            </a:r>
            <a:r>
              <a:rPr lang="en-US" sz="1600" dirty="0">
                <a:solidFill>
                  <a:schemeClr val="tx1">
                    <a:lumMod val="75000"/>
                    <a:lumOff val="25000"/>
                  </a:schemeClr>
                </a:solidFill>
              </a:rPr>
              <a:t> </a:t>
            </a:r>
            <a:r>
              <a:rPr lang="en-US" sz="1600" dirty="0" err="1">
                <a:solidFill>
                  <a:schemeClr val="tx1">
                    <a:lumMod val="75000"/>
                    <a:lumOff val="25000"/>
                  </a:schemeClr>
                </a:solidFill>
              </a:rPr>
              <a:t>sumber</a:t>
            </a:r>
            <a:r>
              <a:rPr lang="en-US" sz="1600" dirty="0">
                <a:solidFill>
                  <a:schemeClr val="tx1">
                    <a:lumMod val="75000"/>
                    <a:lumOff val="25000"/>
                  </a:schemeClr>
                </a:solidFill>
              </a:rPr>
              <a:t> </a:t>
            </a:r>
            <a:r>
              <a:rPr lang="en-US" sz="1600" dirty="0" err="1">
                <a:solidFill>
                  <a:schemeClr val="tx1">
                    <a:lumMod val="75000"/>
                    <a:lumOff val="25000"/>
                  </a:schemeClr>
                </a:solidFill>
              </a:rPr>
              <a:t>kekuatan</a:t>
            </a:r>
            <a:r>
              <a:rPr lang="en-US" sz="1600" dirty="0">
                <a:solidFill>
                  <a:schemeClr val="tx1">
                    <a:lumMod val="75000"/>
                    <a:lumOff val="25000"/>
                  </a:schemeClr>
                </a:solidFill>
              </a:rPr>
              <a:t> </a:t>
            </a:r>
            <a:r>
              <a:rPr lang="en-US" sz="1600" dirty="0" err="1">
                <a:solidFill>
                  <a:schemeClr val="tx1">
                    <a:lumMod val="75000"/>
                    <a:lumOff val="25000"/>
                  </a:schemeClr>
                </a:solidFill>
              </a:rPr>
              <a:t>kompetitif</a:t>
            </a:r>
            <a:r>
              <a:rPr lang="en-US" sz="1600" dirty="0">
                <a:solidFill>
                  <a:schemeClr val="tx1">
                    <a:lumMod val="75000"/>
                    <a:lumOff val="25000"/>
                  </a:schemeClr>
                </a:solidFill>
              </a:rPr>
              <a:t> </a:t>
            </a:r>
            <a:r>
              <a:rPr lang="en-US" sz="1600" dirty="0" err="1">
                <a:solidFill>
                  <a:schemeClr val="tx1">
                    <a:lumMod val="75000"/>
                    <a:lumOff val="25000"/>
                  </a:schemeClr>
                </a:solidFill>
              </a:rPr>
              <a:t>jika</a:t>
            </a:r>
            <a:r>
              <a:rPr lang="en-US" sz="1600" dirty="0">
                <a:solidFill>
                  <a:schemeClr val="tx1">
                    <a:lumMod val="75000"/>
                    <a:lumOff val="25000"/>
                  </a:schemeClr>
                </a:solidFill>
              </a:rPr>
              <a:t> </a:t>
            </a:r>
            <a:r>
              <a:rPr lang="en-US" sz="1600" dirty="0" err="1">
                <a:solidFill>
                  <a:schemeClr val="tx1">
                    <a:lumMod val="75000"/>
                    <a:lumOff val="25000"/>
                  </a:schemeClr>
                </a:solidFill>
              </a:rPr>
              <a:t>dapat</a:t>
            </a:r>
            <a:r>
              <a:rPr lang="en-US" sz="1600" dirty="0">
                <a:solidFill>
                  <a:schemeClr val="tx1">
                    <a:lumMod val="75000"/>
                    <a:lumOff val="25000"/>
                  </a:schemeClr>
                </a:solidFill>
              </a:rPr>
              <a:t> </a:t>
            </a:r>
            <a:r>
              <a:rPr lang="en-US" sz="1600" dirty="0" err="1">
                <a:solidFill>
                  <a:schemeClr val="tx1">
                    <a:lumMod val="75000"/>
                    <a:lumOff val="25000"/>
                  </a:schemeClr>
                </a:solidFill>
              </a:rPr>
              <a:t>memungkinkan</a:t>
            </a:r>
            <a:r>
              <a:rPr lang="en-US" sz="1600" dirty="0">
                <a:solidFill>
                  <a:schemeClr val="tx1">
                    <a:lumMod val="75000"/>
                    <a:lumOff val="25000"/>
                  </a:schemeClr>
                </a:solidFill>
              </a:rPr>
              <a:t> </a:t>
            </a:r>
            <a:r>
              <a:rPr lang="en-US" sz="1600" dirty="0" err="1">
                <a:solidFill>
                  <a:schemeClr val="tx1">
                    <a:lumMod val="75000"/>
                    <a:lumOff val="25000"/>
                  </a:schemeClr>
                </a:solidFill>
              </a:rPr>
              <a:t>perusahaan</a:t>
            </a:r>
            <a:r>
              <a:rPr lang="en-US" sz="1600" dirty="0">
                <a:solidFill>
                  <a:schemeClr val="tx1">
                    <a:lumMod val="75000"/>
                    <a:lumOff val="25000"/>
                  </a:schemeClr>
                </a:solidFill>
              </a:rPr>
              <a:t> </a:t>
            </a:r>
            <a:r>
              <a:rPr lang="en-US" sz="1600" dirty="0" err="1">
                <a:solidFill>
                  <a:schemeClr val="tx1">
                    <a:lumMod val="75000"/>
                    <a:lumOff val="25000"/>
                  </a:schemeClr>
                </a:solidFill>
              </a:rPr>
              <a:t>untuk</a:t>
            </a:r>
            <a:r>
              <a:rPr lang="en-US" sz="1600" dirty="0">
                <a:solidFill>
                  <a:schemeClr val="tx1">
                    <a:lumMod val="75000"/>
                    <a:lumOff val="25000"/>
                  </a:schemeClr>
                </a:solidFill>
              </a:rPr>
              <a:t> </a:t>
            </a:r>
            <a:r>
              <a:rPr lang="en-US" sz="1600" dirty="0" err="1">
                <a:solidFill>
                  <a:schemeClr val="tx1">
                    <a:lumMod val="75000"/>
                    <a:lumOff val="25000"/>
                  </a:schemeClr>
                </a:solidFill>
              </a:rPr>
              <a:t>berinovasi</a:t>
            </a:r>
            <a:r>
              <a:rPr lang="en-US" sz="1600" dirty="0">
                <a:solidFill>
                  <a:schemeClr val="tx1">
                    <a:lumMod val="75000"/>
                    <a:lumOff val="25000"/>
                  </a:schemeClr>
                </a:solidFill>
              </a:rPr>
              <a:t>  </a:t>
            </a:r>
            <a:r>
              <a:rPr lang="en-US" sz="1600" dirty="0" err="1">
                <a:solidFill>
                  <a:schemeClr val="tx1">
                    <a:lumMod val="75000"/>
                    <a:lumOff val="25000"/>
                  </a:schemeClr>
                </a:solidFill>
              </a:rPr>
              <a:t>atau</a:t>
            </a:r>
            <a:r>
              <a:rPr lang="en-US" sz="1600" dirty="0">
                <a:solidFill>
                  <a:schemeClr val="tx1">
                    <a:lumMod val="75000"/>
                    <a:lumOff val="25000"/>
                  </a:schemeClr>
                </a:solidFill>
              </a:rPr>
              <a:t> </a:t>
            </a:r>
            <a:r>
              <a:rPr lang="en-US" sz="1600" dirty="0" err="1">
                <a:solidFill>
                  <a:schemeClr val="tx1">
                    <a:lumMod val="75000"/>
                    <a:lumOff val="25000"/>
                  </a:schemeClr>
                </a:solidFill>
              </a:rPr>
              <a:t>untuk</a:t>
            </a:r>
            <a:r>
              <a:rPr lang="en-US" sz="1600" dirty="0">
                <a:solidFill>
                  <a:schemeClr val="tx1">
                    <a:lumMod val="75000"/>
                    <a:lumOff val="25000"/>
                  </a:schemeClr>
                </a:solidFill>
              </a:rPr>
              <a:t> </a:t>
            </a:r>
            <a:r>
              <a:rPr lang="en-US" sz="1600" dirty="0" err="1">
                <a:solidFill>
                  <a:schemeClr val="tx1">
                    <a:lumMod val="75000"/>
                    <a:lumOff val="25000"/>
                  </a:schemeClr>
                </a:solidFill>
              </a:rPr>
              <a:t>menjalankan</a:t>
            </a:r>
            <a:r>
              <a:rPr lang="id-ID" sz="1600" dirty="0">
                <a:solidFill>
                  <a:schemeClr val="tx1">
                    <a:lumMod val="75000"/>
                    <a:lumOff val="25000"/>
                  </a:schemeClr>
                </a:solidFill>
              </a:rPr>
              <a:t>n</a:t>
            </a:r>
            <a:r>
              <a:rPr lang="en-US" sz="1600" dirty="0" err="1">
                <a:solidFill>
                  <a:schemeClr val="tx1">
                    <a:lumMod val="75000"/>
                    <a:lumOff val="25000"/>
                  </a:schemeClr>
                </a:solidFill>
              </a:rPr>
              <a:t>ya</a:t>
            </a:r>
            <a:r>
              <a:rPr lang="en-US" sz="1600" dirty="0">
                <a:solidFill>
                  <a:schemeClr val="tx1">
                    <a:lumMod val="75000"/>
                    <a:lumOff val="25000"/>
                  </a:schemeClr>
                </a:solidFill>
              </a:rPr>
              <a:t> </a:t>
            </a:r>
            <a:r>
              <a:rPr lang="en-US" sz="1600" dirty="0" err="1">
                <a:solidFill>
                  <a:schemeClr val="tx1">
                    <a:lumMod val="75000"/>
                    <a:lumOff val="25000"/>
                  </a:schemeClr>
                </a:solidFill>
              </a:rPr>
              <a:t>dengan</a:t>
            </a:r>
            <a:r>
              <a:rPr lang="en-US" sz="1600" dirty="0">
                <a:solidFill>
                  <a:schemeClr val="tx1">
                    <a:lumMod val="75000"/>
                    <a:lumOff val="25000"/>
                  </a:schemeClr>
                </a:solidFill>
              </a:rPr>
              <a:t> </a:t>
            </a:r>
            <a:r>
              <a:rPr lang="en-US" sz="1600" dirty="0" err="1">
                <a:solidFill>
                  <a:schemeClr val="tx1">
                    <a:lumMod val="75000"/>
                    <a:lumOff val="25000"/>
                  </a:schemeClr>
                </a:solidFill>
              </a:rPr>
              <a:t>lebih</a:t>
            </a:r>
            <a:r>
              <a:rPr lang="en-US" sz="1600" dirty="0">
                <a:solidFill>
                  <a:schemeClr val="tx1">
                    <a:lumMod val="75000"/>
                    <a:lumOff val="25000"/>
                  </a:schemeClr>
                </a:solidFill>
              </a:rPr>
              <a:t> </a:t>
            </a:r>
            <a:r>
              <a:rPr lang="en-US" sz="1600" dirty="0" err="1">
                <a:solidFill>
                  <a:schemeClr val="tx1">
                    <a:lumMod val="75000"/>
                    <a:lumOff val="25000"/>
                  </a:schemeClr>
                </a:solidFill>
              </a:rPr>
              <a:t>baik</a:t>
            </a:r>
            <a:r>
              <a:rPr lang="en-US" sz="1600" dirty="0">
                <a:solidFill>
                  <a:schemeClr val="tx1">
                    <a:lumMod val="75000"/>
                    <a:lumOff val="25000"/>
                  </a:schemeClr>
                </a:solidFill>
              </a:rPr>
              <a:t> </a:t>
            </a:r>
            <a:r>
              <a:rPr lang="en-US" sz="1600" dirty="0" err="1">
                <a:solidFill>
                  <a:schemeClr val="tx1">
                    <a:lumMod val="75000"/>
                    <a:lumOff val="25000"/>
                  </a:schemeClr>
                </a:solidFill>
              </a:rPr>
              <a:t>dari</a:t>
            </a:r>
            <a:r>
              <a:rPr lang="en-US" sz="1600" dirty="0">
                <a:solidFill>
                  <a:schemeClr val="tx1">
                    <a:lumMod val="75000"/>
                    <a:lumOff val="25000"/>
                  </a:schemeClr>
                </a:solidFill>
              </a:rPr>
              <a:t> </a:t>
            </a:r>
            <a:r>
              <a:rPr lang="en-US" sz="1600" dirty="0" err="1">
                <a:solidFill>
                  <a:schemeClr val="tx1">
                    <a:lumMod val="75000"/>
                    <a:lumOff val="25000"/>
                  </a:schemeClr>
                </a:solidFill>
              </a:rPr>
              <a:t>pesaingnya</a:t>
            </a:r>
            <a:r>
              <a:rPr lang="en-US" sz="1600" dirty="0">
                <a:solidFill>
                  <a:schemeClr val="tx1">
                    <a:lumMod val="75000"/>
                    <a:lumOff val="25000"/>
                  </a:schemeClr>
                </a:solidFill>
              </a:rPr>
              <a:t>.</a:t>
            </a:r>
          </a:p>
          <a:p>
            <a:pPr marL="115888" indent="-115888" algn="just" eaLnBrk="1" fontAlgn="auto" hangingPunct="1">
              <a:lnSpc>
                <a:spcPct val="150000"/>
              </a:lnSpc>
              <a:spcAft>
                <a:spcPts val="0"/>
              </a:spcAft>
              <a:buClr>
                <a:schemeClr val="accent3"/>
              </a:buClr>
              <a:buFontTx/>
              <a:buChar char="-"/>
              <a:defRPr/>
            </a:pPr>
            <a:r>
              <a:rPr lang="en-US" sz="1600" dirty="0">
                <a:solidFill>
                  <a:schemeClr val="tx1">
                    <a:lumMod val="75000"/>
                    <a:lumOff val="25000"/>
                  </a:schemeClr>
                </a:solidFill>
              </a:rPr>
              <a:t> </a:t>
            </a:r>
            <a:r>
              <a:rPr lang="en-US" sz="1600" dirty="0" err="1">
                <a:solidFill>
                  <a:schemeClr val="tx1">
                    <a:lumMod val="75000"/>
                    <a:lumOff val="25000"/>
                  </a:schemeClr>
                </a:solidFill>
              </a:rPr>
              <a:t>Bagaimana</a:t>
            </a:r>
            <a:r>
              <a:rPr lang="en-US" sz="1600" dirty="0">
                <a:solidFill>
                  <a:schemeClr val="tx1">
                    <a:lumMod val="75000"/>
                    <a:lumOff val="25000"/>
                  </a:schemeClr>
                </a:solidFill>
              </a:rPr>
              <a:t> SI </a:t>
            </a:r>
            <a:r>
              <a:rPr lang="en-US" sz="1600" dirty="0" err="1">
                <a:solidFill>
                  <a:schemeClr val="tx1">
                    <a:lumMod val="75000"/>
                    <a:lumOff val="25000"/>
                  </a:schemeClr>
                </a:solidFill>
              </a:rPr>
              <a:t>dapat</a:t>
            </a:r>
            <a:r>
              <a:rPr lang="en-US" sz="1600" dirty="0">
                <a:solidFill>
                  <a:schemeClr val="tx1">
                    <a:lumMod val="75000"/>
                    <a:lumOff val="25000"/>
                  </a:schemeClr>
                </a:solidFill>
              </a:rPr>
              <a:t> </a:t>
            </a:r>
            <a:r>
              <a:rPr lang="en-US" sz="1600" dirty="0" err="1">
                <a:solidFill>
                  <a:schemeClr val="tx1">
                    <a:lumMod val="75000"/>
                    <a:lumOff val="25000"/>
                  </a:schemeClr>
                </a:solidFill>
              </a:rPr>
              <a:t>meningkatkan</a:t>
            </a:r>
            <a:r>
              <a:rPr lang="en-US" sz="1600" dirty="0">
                <a:solidFill>
                  <a:schemeClr val="tx1">
                    <a:lumMod val="75000"/>
                    <a:lumOff val="25000"/>
                  </a:schemeClr>
                </a:solidFill>
              </a:rPr>
              <a:t> </a:t>
            </a:r>
            <a:r>
              <a:rPr lang="en-US" sz="1600" dirty="0" err="1">
                <a:solidFill>
                  <a:schemeClr val="tx1">
                    <a:lumMod val="75000"/>
                    <a:lumOff val="25000"/>
                  </a:schemeClr>
                </a:solidFill>
              </a:rPr>
              <a:t>proses</a:t>
            </a:r>
            <a:r>
              <a:rPr lang="en-US" sz="1600" dirty="0">
                <a:solidFill>
                  <a:schemeClr val="tx1">
                    <a:lumMod val="75000"/>
                    <a:lumOff val="25000"/>
                  </a:schemeClr>
                </a:solidFill>
              </a:rPr>
              <a:t> </a:t>
            </a:r>
            <a:r>
              <a:rPr lang="en-US" sz="1600" dirty="0" err="1">
                <a:solidFill>
                  <a:schemeClr val="tx1">
                    <a:lumMod val="75000"/>
                    <a:lumOff val="25000"/>
                  </a:schemeClr>
                </a:solidFill>
              </a:rPr>
              <a:t>bisnis</a:t>
            </a:r>
            <a:r>
              <a:rPr lang="en-US" sz="1600" dirty="0">
                <a:solidFill>
                  <a:schemeClr val="tx1">
                    <a:lumMod val="75000"/>
                    <a:lumOff val="25000"/>
                  </a:schemeClr>
                </a:solidFill>
              </a:rPr>
              <a:t>? </a:t>
            </a:r>
            <a:endParaRPr lang="en-US" sz="1600" dirty="0">
              <a:solidFill>
                <a:srgbClr val="FF0000"/>
              </a:solidFill>
            </a:endParaRPr>
          </a:p>
          <a:p>
            <a:pPr marL="115888" indent="-115888" algn="just" eaLnBrk="1" fontAlgn="auto" hangingPunct="1">
              <a:lnSpc>
                <a:spcPct val="150000"/>
              </a:lnSpc>
              <a:spcAft>
                <a:spcPts val="0"/>
              </a:spcAft>
              <a:buClr>
                <a:schemeClr val="accent3"/>
              </a:buClr>
              <a:buNone/>
              <a:defRPr/>
            </a:pPr>
            <a:r>
              <a:rPr lang="id-ID" sz="1600" dirty="0">
                <a:solidFill>
                  <a:schemeClr val="tx1">
                    <a:lumMod val="75000"/>
                    <a:lumOff val="25000"/>
                  </a:schemeClr>
                </a:solidFill>
              </a:rPr>
              <a:t>   Sistem informasi digunakan untuk mengendalikan kinerja proses bisnis</a:t>
            </a:r>
            <a:endParaRPr lang="en-US" sz="1600" dirty="0">
              <a:solidFill>
                <a:schemeClr val="tx1">
                  <a:lumMod val="75000"/>
                  <a:lumOff val="25000"/>
                </a:schemeClr>
              </a:solidFill>
            </a:endParaRPr>
          </a:p>
          <a:p>
            <a:pPr marL="115888" indent="-115888" algn="just" eaLnBrk="1" fontAlgn="auto" hangingPunct="1">
              <a:lnSpc>
                <a:spcPct val="150000"/>
              </a:lnSpc>
              <a:spcAft>
                <a:spcPts val="0"/>
              </a:spcAft>
              <a:buClr>
                <a:schemeClr val="accent3"/>
              </a:buClr>
              <a:buFontTx/>
              <a:buChar char="-"/>
              <a:defRPr/>
            </a:pPr>
            <a:endParaRPr lang="en-US" sz="1600" dirty="0">
              <a:solidFill>
                <a:schemeClr val="tx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irc_mi" descr="http://janupriambodo.files.wordpress.com/2011/04/untitled2.png">
            <a:extLst>
              <a:ext uri="{FF2B5EF4-FFF2-40B4-BE49-F238E27FC236}">
                <a16:creationId xmlns:a16="http://schemas.microsoft.com/office/drawing/2014/main" id="{841EF109-AEC6-4541-AA60-91B4A7AE39BB}"/>
              </a:ext>
            </a:extLst>
          </p:cNvPr>
          <p:cNvPicPr>
            <a:picLocks noGrp="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a:xfrm>
            <a:off x="2032000" y="685800"/>
            <a:ext cx="8128000" cy="56388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EB56B79B-1F01-485F-9E0C-0F7154B21224}"/>
              </a:ext>
            </a:extLst>
          </p:cNvPr>
          <p:cNvSpPr>
            <a:spLocks noGrp="1"/>
          </p:cNvSpPr>
          <p:nvPr>
            <p:ph sz="quarter" idx="13"/>
          </p:nvPr>
        </p:nvSpPr>
        <p:spPr>
          <a:xfrm>
            <a:off x="1981200" y="457200"/>
            <a:ext cx="8229600" cy="6172200"/>
          </a:xfrm>
        </p:spPr>
        <p:txBody>
          <a:bodyPr/>
          <a:lstStyle/>
          <a:p>
            <a:pPr eaLnBrk="1" hangingPunct="1">
              <a:buFont typeface="Wingdings 2" panose="05020102010507070707" pitchFamily="18" charset="2"/>
              <a:buNone/>
            </a:pPr>
            <a:r>
              <a:rPr lang="id-ID" altLang="en-US" sz="1600"/>
              <a:t>Ada tiga aturan  agar sistem informasi bermanfaat untuk perusahaan bisnis, yaitu: </a:t>
            </a:r>
          </a:p>
          <a:p>
            <a:pPr eaLnBrk="1" hangingPunct="1">
              <a:buFont typeface="Wingdings 2" panose="05020102010507070707" pitchFamily="18" charset="2"/>
              <a:buNone/>
            </a:pPr>
            <a:r>
              <a:rPr lang="id-ID" altLang="en-US" sz="1600"/>
              <a:t>- Dukungan terhadap proses dan operasi bisnis.</a:t>
            </a:r>
          </a:p>
          <a:p>
            <a:pPr eaLnBrk="1" hangingPunct="1">
              <a:buFont typeface="Wingdings 2" panose="05020102010507070707" pitchFamily="18" charset="2"/>
              <a:buNone/>
            </a:pPr>
            <a:r>
              <a:rPr lang="id-ID" altLang="en-US" sz="1600"/>
              <a:t>- Dukungan terhadap pengambilan keputusan oleh pegawai dan manajer. </a:t>
            </a:r>
          </a:p>
          <a:p>
            <a:pPr eaLnBrk="1" hangingPunct="1">
              <a:buFont typeface="Wingdings 2" panose="05020102010507070707" pitchFamily="18" charset="2"/>
              <a:buNone/>
            </a:pPr>
            <a:r>
              <a:rPr lang="id-ID" altLang="en-US" sz="1600"/>
              <a:t>- Dukungan strategi untuk keunggulan bersaing</a:t>
            </a:r>
          </a:p>
          <a:p>
            <a:pPr eaLnBrk="1" hangingPunct="1">
              <a:buFont typeface="Wingdings 2" panose="05020102010507070707" pitchFamily="18" charset="2"/>
              <a:buNone/>
            </a:pPr>
            <a:endParaRPr lang="id-ID" altLang="en-US" sz="1600"/>
          </a:p>
          <a:p>
            <a:pPr eaLnBrk="1" hangingPunct="1">
              <a:buFont typeface="Wingdings 2" panose="05020102010507070707" pitchFamily="18" charset="2"/>
              <a:buNone/>
            </a:pPr>
            <a:r>
              <a:rPr lang="id-ID" altLang="en-US" sz="1600" b="1"/>
              <a:t>Trend Sistem Informasi</a:t>
            </a:r>
          </a:p>
          <a:p>
            <a:pPr eaLnBrk="1" hangingPunct="1">
              <a:buFont typeface="Wingdings 2" panose="05020102010507070707" pitchFamily="18" charset="2"/>
              <a:buNone/>
            </a:pPr>
            <a:r>
              <a:rPr lang="id-ID" altLang="en-US" sz="1600"/>
              <a:t>a. Trend yang dominan dalam Sistem Informasi</a:t>
            </a:r>
          </a:p>
          <a:p>
            <a:pPr eaLnBrk="1" hangingPunct="1">
              <a:buFont typeface="Wingdings 2" panose="05020102010507070707" pitchFamily="18" charset="2"/>
              <a:buNone/>
            </a:pPr>
            <a:r>
              <a:rPr lang="id-ID" altLang="en-US" sz="1600"/>
              <a:t>     -  Inisiatif dan penanggung jawab tidak lagi dilakukan hanya oleh CIO (Chief  Information Officer) sendiri, tapi juga oleh Executive Board;</a:t>
            </a:r>
          </a:p>
          <a:p>
            <a:pPr eaLnBrk="1" hangingPunct="1">
              <a:buFont typeface="Wingdings 2" panose="05020102010507070707" pitchFamily="18" charset="2"/>
              <a:buNone/>
            </a:pPr>
            <a:r>
              <a:rPr lang="id-ID" altLang="en-US" sz="1600"/>
              <a:t>     - Pergeseran  peran  IS Department  dari  sebagai  Application  delivery  menjadi  System integration dan pengembang infrastruktur;</a:t>
            </a:r>
          </a:p>
          <a:p>
            <a:pPr eaLnBrk="1" hangingPunct="1">
              <a:buFont typeface="Wingdings 2" panose="05020102010507070707" pitchFamily="18" charset="2"/>
              <a:buNone/>
            </a:pPr>
            <a:r>
              <a:rPr lang="id-ID" altLang="en-US" sz="1600"/>
              <a:t>     - Perkembangan  internet  dan  intranet menghasilkan  world  wide  connectivity  dan memungkinkan adanya common user interface untuk semua system. </a:t>
            </a:r>
          </a:p>
          <a:p>
            <a:pPr eaLnBrk="1" hangingPunct="1">
              <a:buFont typeface="Wingdings 2" panose="05020102010507070707" pitchFamily="18" charset="2"/>
              <a:buNone/>
            </a:pPr>
            <a:r>
              <a:rPr lang="id-ID" altLang="en-US" sz="1600"/>
              <a:t>b. Perlunya System Integration</a:t>
            </a:r>
          </a:p>
          <a:p>
            <a:pPr eaLnBrk="1" hangingPunct="1">
              <a:buFont typeface="Wingdings 2" panose="05020102010507070707" pitchFamily="18" charset="2"/>
              <a:buNone/>
            </a:pPr>
            <a:r>
              <a:rPr lang="id-ID" altLang="en-US" sz="1600"/>
              <a:t>     - Perkembangan komputerisasi dalam suatu organisasi yang tidak bersamaan dan terpisah- pisah (scattered) sehingga harus diusahakan untuk berkembang secara bersama-sama</a:t>
            </a:r>
          </a:p>
          <a:p>
            <a:pPr eaLnBrk="1" hangingPunct="1">
              <a:buFont typeface="Wingdings 2" panose="05020102010507070707" pitchFamily="18" charset="2"/>
              <a:buNone/>
            </a:pPr>
            <a:r>
              <a:rPr lang="id-ID" altLang="en-US" sz="1600"/>
              <a:t>    - Hambatan teknologi yang dapat  diatasi oleh berbagai alat  bantu (tools) yang dapat dijumpai dengan mudah oleh pemakai.</a:t>
            </a:r>
          </a:p>
          <a:p>
            <a:pPr eaLnBrk="1" hangingPunct="1">
              <a:buFont typeface="Wingdings 2" panose="05020102010507070707" pitchFamily="18" charset="2"/>
              <a:buNone/>
            </a:pPr>
            <a:endParaRPr lang="id-ID" altLang="en-US" sz="1600"/>
          </a:p>
        </p:txBody>
      </p:sp>
    </p:spTree>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TotalTime>
  <Words>810</Words>
  <Application>Microsoft Office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Georgia</vt:lpstr>
      <vt:lpstr>Trebuchet MS</vt:lpstr>
      <vt:lpstr>Wingdings 2</vt:lpstr>
      <vt:lpstr>Slipstream</vt:lpstr>
      <vt:lpstr>Manfaat SI bagi Perusahaan</vt:lpstr>
      <vt:lpstr>STRATEGI SISTEM INFORMASI</vt:lpstr>
      <vt:lpstr>PowerPoint Presentation</vt:lpstr>
      <vt:lpstr>PowerPoint Presentation</vt:lpstr>
      <vt:lpstr>PowerPoint Presentation</vt:lpstr>
      <vt:lpstr>E-BUSINESS GLOBAL: BAGAIMANA BISNIS MENGGUNAKAN SI</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Manfaat SI bagi Perusahaan</dc:title>
  <dc:creator>Farras</dc:creator>
  <cp:lastModifiedBy>Farras</cp:lastModifiedBy>
  <cp:revision>1</cp:revision>
  <dcterms:created xsi:type="dcterms:W3CDTF">2020-04-16T00:36:47Z</dcterms:created>
  <dcterms:modified xsi:type="dcterms:W3CDTF">2020-04-16T00:38:10Z</dcterms:modified>
</cp:coreProperties>
</file>