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59" r:id="rId6"/>
    <p:sldId id="289" r:id="rId7"/>
    <p:sldId id="293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657600" y="4547615"/>
            <a:ext cx="1828800" cy="1853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F7C85F-7305-414F-B4A2-D8D40C09A45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63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971" y="122237"/>
            <a:ext cx="2005012" cy="6027737"/>
          </a:xfrm>
        </p:spPr>
        <p:txBody>
          <a:bodyPr vert="eaVert"/>
          <a:lstStyle>
            <a:lvl1pPr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2AEA018-D7F3-4093-9E65-4A5A8A40986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0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D8152-3626-40AD-AEE6-048DE3500CD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702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CE962A-592D-4270-A05A-EAC74C4467B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99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BE950-9D64-4000-ABE9-B0C36A5627F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C0E8B-5C04-4961-A74B-A4D068B9039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5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1A495B-3E18-4932-AA8E-E7747080D14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6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133A1-6BF3-4FC9-8B31-786C358D01F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66A93-FF67-4982-AC34-C15A55B387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41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F77ECF-6CCA-4AE3-B87A-AC483EBF449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001000" y="0"/>
            <a:ext cx="762000" cy="772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3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20FD14-E913-489A-80B0-2AEF939DE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en-US" dirty="0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STATE OF THE ART</a:t>
            </a:r>
            <a:endParaRPr lang="en-US" altLang="en-US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56025"/>
            <a:ext cx="5791200" cy="692150"/>
          </a:xfrm>
        </p:spPr>
        <p:txBody>
          <a:bodyPr/>
          <a:lstStyle/>
          <a:p>
            <a:r>
              <a:rPr lang="en-US" altLang="en-US" sz="1600" dirty="0" err="1" smtClean="0"/>
              <a:t>Materi</a:t>
            </a:r>
            <a:r>
              <a:rPr lang="en-US" altLang="en-US" sz="1600" dirty="0" smtClean="0"/>
              <a:t> Proposal </a:t>
            </a:r>
            <a:r>
              <a:rPr lang="en-US" altLang="en-US" sz="1600" dirty="0" err="1" smtClean="0"/>
              <a:t>dan</a:t>
            </a:r>
            <a:r>
              <a:rPr lang="en-US" altLang="en-US" sz="1600" dirty="0" smtClean="0"/>
              <a:t> Seminar </a:t>
            </a:r>
            <a:r>
              <a:rPr lang="en-US" altLang="en-US" sz="1600" dirty="0" err="1" smtClean="0"/>
              <a:t>Tugas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Akhir</a:t>
            </a:r>
            <a:endParaRPr lang="en-US" altLang="en-US" sz="1600" dirty="0" smtClean="0"/>
          </a:p>
          <a:p>
            <a:r>
              <a:rPr lang="en-US" altLang="en-US" sz="1600" dirty="0" smtClean="0"/>
              <a:t>(</a:t>
            </a:r>
            <a:r>
              <a:rPr lang="en-US" altLang="en-US" sz="1600" dirty="0" err="1" smtClean="0"/>
              <a:t>Kelompok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Keilmuan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Sistem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Informasi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Pendahuluan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en-US" sz="2000" dirty="0" err="1" smtClean="0">
                <a:latin typeface="+mn-lt"/>
              </a:rPr>
              <a:t>Kegiatan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penting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selain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pertanyaan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tujuan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teori</a:t>
            </a:r>
            <a:r>
              <a:rPr lang="en-US" sz="2000" dirty="0" smtClean="0">
                <a:latin typeface="+mn-lt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 smtClean="0"/>
              <a:t>Definisi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Kerlinger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344488" indent="0" algn="just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A theory is a set of interrelated constructs  (variables), definitions, and propositions that presents a systematic view of phenomena by specifying relations among variables</a:t>
            </a:r>
            <a:r>
              <a:rPr lang="en-US" sz="2000" dirty="0" smtClean="0"/>
              <a:t>”</a:t>
            </a:r>
          </a:p>
          <a:p>
            <a:pPr marL="344488" indent="0" algn="just">
              <a:buNone/>
            </a:pPr>
            <a:endParaRPr lang="en-US" sz="20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+mn-lt"/>
              </a:rPr>
              <a:t>T</a:t>
            </a:r>
            <a:r>
              <a:rPr lang="en-US" sz="2000" dirty="0" err="1" smtClean="0">
                <a:latin typeface="+mn-lt"/>
              </a:rPr>
              <a:t>eori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untuk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menjelaskan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model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seperangkat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konsep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proposisi</a:t>
            </a:r>
            <a:r>
              <a:rPr lang="en-US" sz="2000" dirty="0" smtClean="0">
                <a:latin typeface="+mn-lt"/>
              </a:rPr>
              <a:t> yang  </a:t>
            </a:r>
            <a:r>
              <a:rPr lang="en-US" sz="2000" dirty="0" err="1" smtClean="0">
                <a:latin typeface="+mn-lt"/>
              </a:rPr>
              <a:t>sesuai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kejadian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sebenarnya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atau</a:t>
            </a:r>
            <a:r>
              <a:rPr lang="en-US" sz="2000" dirty="0" smtClean="0">
                <a:latin typeface="+mn-lt"/>
              </a:rPr>
              <a:t>  </a:t>
            </a:r>
            <a:r>
              <a:rPr lang="en-US" sz="2000" dirty="0" err="1" smtClean="0">
                <a:latin typeface="+mn-lt"/>
              </a:rPr>
              <a:t>sebagai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dasar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suatu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tindakan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terkait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sebuah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peristiwa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tertentu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88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(1)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 err="1" smtClean="0"/>
              <a:t>Penelitian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Kuantitatif</a:t>
            </a:r>
            <a:endParaRPr lang="en-US" sz="1600" b="1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komprehensif</a:t>
            </a:r>
            <a:r>
              <a:rPr lang="en-US" sz="1600" dirty="0" smtClean="0"/>
              <a:t> </a:t>
            </a:r>
            <a:r>
              <a:rPr lang="en-US" sz="1600" dirty="0" err="1" smtClean="0"/>
              <a:t>s</a:t>
            </a:r>
            <a:r>
              <a:rPr lang="en-US" sz="1600" dirty="0" err="1" smtClean="0"/>
              <a:t>ebelum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pengumpulan</a:t>
            </a:r>
            <a:r>
              <a:rPr lang="en-US" sz="1600" dirty="0" smtClean="0"/>
              <a:t> data</a:t>
            </a:r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kerangka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(</a:t>
            </a:r>
            <a:r>
              <a:rPr lang="en-US" sz="1600" i="1" dirty="0" smtClean="0"/>
              <a:t>framework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penelitian</a:t>
            </a:r>
            <a:endParaRPr lang="en-US" sz="1600" dirty="0" smtClean="0"/>
          </a:p>
          <a:p>
            <a:pPr marL="687388" algn="just">
              <a:buFontTx/>
              <a:buChar char="-"/>
            </a:pPr>
            <a:r>
              <a:rPr lang="en-US" sz="1600" dirty="0" err="1" smtClean="0"/>
              <a:t>Teori</a:t>
            </a:r>
            <a:r>
              <a:rPr lang="en-US" sz="1600" dirty="0" smtClean="0"/>
              <a:t>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hipotesis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nantinya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diuji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diverifikasi</a:t>
            </a:r>
            <a:endParaRPr lang="en-US" sz="1600" dirty="0" smtClean="0"/>
          </a:p>
          <a:p>
            <a:pPr marL="344488" indent="0" algn="just">
              <a:buNone/>
            </a:pPr>
            <a:endParaRPr lang="en-US" sz="1600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 err="1" smtClean="0">
                <a:latin typeface="+mn-lt"/>
              </a:rPr>
              <a:t>Penelitian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Kualitatif</a:t>
            </a:r>
            <a:endParaRPr lang="en-US" sz="1600" b="1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altLang="en-US" sz="1600" dirty="0" err="1" smtClean="0">
                <a:latin typeface="+mn-lt"/>
              </a:rPr>
              <a:t>Teori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dihasilkan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atau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altLang="en-US" sz="1600" dirty="0" err="1" smtClean="0">
                <a:latin typeface="+mn-lt"/>
              </a:rPr>
              <a:t>dikembangkan</a:t>
            </a:r>
            <a:r>
              <a:rPr lang="en-US" alt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lapangan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dengan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melihat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fenomena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atau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gejala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terjadi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T</a:t>
            </a:r>
            <a:r>
              <a:rPr lang="it-IT" sz="1600" dirty="0" smtClean="0">
                <a:latin typeface="+mn-lt"/>
              </a:rPr>
              <a:t>eori berbentuk pola (</a:t>
            </a:r>
            <a:r>
              <a:rPr lang="it-IT" sz="1600" i="1" dirty="0" smtClean="0">
                <a:latin typeface="+mn-lt"/>
              </a:rPr>
              <a:t>pattern</a:t>
            </a:r>
            <a:r>
              <a:rPr lang="it-IT" sz="1600" dirty="0" smtClean="0">
                <a:latin typeface="+mn-lt"/>
              </a:rPr>
              <a:t>) atau generalisasi naturalistik (</a:t>
            </a:r>
            <a:r>
              <a:rPr lang="it-IT" sz="1600" i="1" dirty="0" smtClean="0">
                <a:latin typeface="+mn-lt"/>
              </a:rPr>
              <a:t>naturalistic generalization</a:t>
            </a:r>
            <a:r>
              <a:rPr lang="it-IT" sz="1600" dirty="0" smtClean="0">
                <a:latin typeface="+mn-lt"/>
              </a:rPr>
              <a:t>)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it-IT" sz="1600" dirty="0">
                <a:latin typeface="+mn-lt"/>
              </a:rPr>
              <a:t>P</a:t>
            </a:r>
            <a:r>
              <a:rPr lang="it-IT" sz="1600" dirty="0" smtClean="0">
                <a:latin typeface="+mn-lt"/>
              </a:rPr>
              <a:t>ola dari suatu fenomena bisa dianggap sebagai sebuah teori</a:t>
            </a: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r>
              <a:rPr lang="en-US" sz="1600" dirty="0" err="1" smtClean="0">
                <a:latin typeface="+mn-lt"/>
              </a:rPr>
              <a:t>Teori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dipakai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sebagai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bahan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analisis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untuk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memahami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persoalan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diteliti</a:t>
            </a:r>
            <a:endParaRPr lang="en-US" sz="1600" dirty="0" smtClean="0">
              <a:latin typeface="+mn-lt"/>
            </a:endParaRPr>
          </a:p>
          <a:p>
            <a:pPr marL="687388" lvl="1" indent="-342900" algn="just">
              <a:spcBef>
                <a:spcPts val="0"/>
              </a:spcBef>
              <a:buFontTx/>
              <a:buChar char="-"/>
            </a:pPr>
            <a:endParaRPr lang="en-US" altLang="en-US" sz="16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74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dirty="0" err="1" smtClean="0"/>
              <a:t>Fungsi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Teori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Dalam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Penelitian</a:t>
            </a:r>
            <a:r>
              <a:rPr lang="en-US" altLang="en-US" sz="2700" dirty="0" smtClean="0"/>
              <a:t> (2)</a:t>
            </a:r>
            <a:endParaRPr lang="en-US" altLang="en-US" sz="27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52388" lvl="1" indent="0" algn="just">
              <a:spcBef>
                <a:spcPts val="0"/>
              </a:spcBef>
              <a:buNone/>
            </a:pPr>
            <a:r>
              <a:rPr lang="en-US" sz="2000" dirty="0" smtClean="0">
                <a:latin typeface="+mn-lt"/>
              </a:rPr>
              <a:t>Agar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tidak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duplikasi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replikasi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sehingga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terlihat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penelitiannya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harus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membuat</a:t>
            </a:r>
            <a:r>
              <a:rPr lang="en-US" sz="2000" dirty="0" smtClean="0">
                <a:latin typeface="+mn-lt"/>
              </a:rPr>
              <a:t> ‘</a:t>
            </a:r>
            <a:r>
              <a:rPr lang="en-US" sz="2000" b="1" i="1" dirty="0" smtClean="0">
                <a:latin typeface="+mn-lt"/>
              </a:rPr>
              <a:t>state of the art</a:t>
            </a:r>
            <a:r>
              <a:rPr lang="en-US" sz="2000" dirty="0" smtClean="0">
                <a:latin typeface="+mn-lt"/>
              </a:rPr>
              <a:t>’ </a:t>
            </a:r>
            <a:r>
              <a:rPr lang="en-US" sz="2000" dirty="0" err="1" smtClean="0">
                <a:latin typeface="+mn-lt"/>
              </a:rPr>
              <a:t>dalam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meliputi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siapa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saja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hingga</a:t>
            </a:r>
            <a:r>
              <a:rPr lang="en-US" sz="2000" dirty="0" smtClean="0">
                <a:latin typeface="+mn-lt"/>
              </a:rPr>
              <a:t> yang paling </a:t>
            </a:r>
            <a:r>
              <a:rPr lang="en-US" sz="2000" dirty="0" err="1" smtClean="0">
                <a:latin typeface="+mn-lt"/>
              </a:rPr>
              <a:t>terakhir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meneliti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, di </a:t>
            </a:r>
            <a:r>
              <a:rPr lang="en-US" sz="2000" dirty="0" err="1" smtClean="0">
                <a:latin typeface="+mn-lt"/>
              </a:rPr>
              <a:t>mana</a:t>
            </a:r>
            <a:r>
              <a:rPr lang="en-US" sz="2000" dirty="0" smtClean="0">
                <a:latin typeface="+mn-lt"/>
              </a:rPr>
              <a:t> (</a:t>
            </a:r>
            <a:r>
              <a:rPr lang="en-US" sz="2000" dirty="0" err="1" smtClean="0">
                <a:latin typeface="+mn-lt"/>
              </a:rPr>
              <a:t>jika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lapangan</a:t>
            </a:r>
            <a:r>
              <a:rPr lang="en-US" sz="2000" dirty="0" smtClean="0">
                <a:latin typeface="+mn-lt"/>
              </a:rPr>
              <a:t>),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masalahnya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metode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dipakai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hasil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dapat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menggunakan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tabel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err="1" smtClean="0">
                <a:latin typeface="+mn-lt"/>
              </a:rPr>
              <a:t>kemudian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apa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kontribusi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err="1" smtClean="0">
                <a:latin typeface="+mn-lt"/>
              </a:rPr>
              <a:t>pembeda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</a:t>
            </a:r>
            <a:r>
              <a:rPr lang="en-US" sz="2000" dirty="0" smtClean="0">
                <a:latin typeface="+mn-lt"/>
              </a:rPr>
              <a:t> yang </a:t>
            </a:r>
            <a:r>
              <a:rPr lang="en-US" sz="2000" dirty="0" err="1" smtClean="0">
                <a:latin typeface="+mn-lt"/>
              </a:rPr>
              <a:t>sedang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dilakukan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penelitian-penelitian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sebelumnya</a:t>
            </a:r>
            <a:r>
              <a:rPr lang="en-US" sz="2000" dirty="0" smtClean="0">
                <a:latin typeface="+mn-lt"/>
              </a:rPr>
              <a:t>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43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b="1" i="1" dirty="0" smtClean="0"/>
              <a:t>State of the art</a:t>
            </a:r>
            <a:r>
              <a:rPr lang="en-US" altLang="en-US" sz="2000" b="1" dirty="0" smtClean="0"/>
              <a:t> </a:t>
            </a:r>
            <a:r>
              <a:rPr lang="en-US" altLang="en-US" sz="2000" dirty="0" err="1" smtClean="0"/>
              <a:t>bermanfaat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mengetahui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perkembangan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ilmu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topik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bidang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umum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diteliti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hingga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merumuskan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memberikan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kontribusi</a:t>
            </a:r>
            <a:r>
              <a:rPr lang="en-US" altLang="en-US" sz="2000" dirty="0" smtClean="0"/>
              <a:t>.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tentunya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orang lain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i="1" dirty="0" smtClean="0"/>
              <a:t>reengineering</a:t>
            </a:r>
            <a:r>
              <a:rPr 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State Of The Art?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err="1" smtClean="0"/>
              <a:t>Menurut</a:t>
            </a:r>
            <a:r>
              <a:rPr lang="en-US" altLang="en-US" sz="2000" dirty="0" smtClean="0"/>
              <a:t> Prof. Dr. </a:t>
            </a:r>
            <a:r>
              <a:rPr lang="en-US" altLang="en-US" sz="2000" dirty="0" err="1" smtClean="0"/>
              <a:t>Husein</a:t>
            </a:r>
            <a:r>
              <a:rPr lang="en-US" altLang="en-US" sz="2000" dirty="0" smtClean="0"/>
              <a:t> Umar, </a:t>
            </a:r>
            <a:r>
              <a:rPr lang="en-US" altLang="en-US" sz="2000" i="1" dirty="0" smtClean="0"/>
              <a:t>State of the art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rancangan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terperinci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unik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dibandingkan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terdahulu</a:t>
            </a:r>
            <a:r>
              <a:rPr lang="en-US" altLang="en-US" sz="2000" dirty="0" smtClean="0"/>
              <a:t>.</a:t>
            </a:r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duplikasi</a:t>
            </a:r>
            <a:r>
              <a:rPr lang="en-US" sz="2000" dirty="0"/>
              <a:t>, </a:t>
            </a:r>
            <a:r>
              <a:rPr lang="en-US" sz="2000" dirty="0" err="1"/>
              <a:t>plagiarisme</a:t>
            </a:r>
            <a:r>
              <a:rPr lang="en-US" sz="2000" dirty="0"/>
              <a:t> ide,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redundansi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/>
              <a:t>.</a:t>
            </a:r>
            <a:endParaRPr lang="en-US" altLang="en-US" sz="2000" dirty="0" smtClean="0"/>
          </a:p>
          <a:p>
            <a:pPr marL="0" lvl="1" indent="0" algn="just">
              <a:spcBef>
                <a:spcPts val="0"/>
              </a:spcBef>
              <a:buNone/>
            </a:pPr>
            <a:endParaRPr lang="en-US" altLang="en-US" sz="2000" i="1" dirty="0" smtClean="0"/>
          </a:p>
          <a:p>
            <a:pPr marL="3429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2000" i="1" dirty="0" smtClean="0"/>
              <a:t>State of the art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dijadikan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dasar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tertuang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latar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belakang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penelitian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Tugas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en-US" altLang="en-US" sz="2000" dirty="0" err="1" smtClean="0"/>
              <a:t>Sesuai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tema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sudah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dipilih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minggu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lalu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silahkan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jurnal-jurnal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sesuai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tema</a:t>
            </a:r>
            <a:r>
              <a:rPr lang="en-US" altLang="en-US" sz="2000" dirty="0" smtClean="0"/>
              <a:t> (minimal 5 </a:t>
            </a:r>
            <a:r>
              <a:rPr lang="en-US" altLang="en-US" sz="2000" dirty="0" err="1" smtClean="0"/>
              <a:t>jurnal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terbaru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jangan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dari</a:t>
            </a:r>
            <a:r>
              <a:rPr lang="en-US" altLang="en-US" sz="2000" dirty="0" smtClean="0"/>
              <a:t> e-lib </a:t>
            </a:r>
            <a:r>
              <a:rPr lang="en-US" altLang="en-US" sz="2000" dirty="0" err="1" smtClean="0"/>
              <a:t>atau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repositori</a:t>
            </a:r>
            <a:r>
              <a:rPr lang="en-US" altLang="en-US" sz="2000" dirty="0" smtClean="0"/>
              <a:t>)) </a:t>
            </a:r>
            <a:r>
              <a:rPr lang="en-US" altLang="en-US" sz="2000" dirty="0" err="1" smtClean="0"/>
              <a:t>kemudian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buat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state of the art</a:t>
            </a:r>
            <a:r>
              <a:rPr lang="en-US" altLang="en-US" sz="2000" dirty="0" smtClean="0"/>
              <a:t>. </a:t>
            </a:r>
            <a:r>
              <a:rPr lang="en-US" altLang="en-US" sz="2000" dirty="0" err="1" smtClean="0"/>
              <a:t>Kirimkan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</a:t>
            </a:r>
            <a:r>
              <a:rPr lang="en-US" altLang="en-US" sz="2000" dirty="0" smtClean="0"/>
              <a:t> email </a:t>
            </a:r>
            <a:r>
              <a:rPr lang="en-US" altLang="en-US" sz="2000" dirty="0" err="1" smtClean="0"/>
              <a:t>saya</a:t>
            </a:r>
            <a:r>
              <a:rPr lang="en-US" altLang="en-US" sz="2000" dirty="0" smtClean="0"/>
              <a:t> paling </a:t>
            </a:r>
            <a:r>
              <a:rPr lang="en-US" altLang="en-US" sz="2000" dirty="0" err="1" smtClean="0"/>
              <a:t>lambat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hari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Kamis</a:t>
            </a:r>
            <a:r>
              <a:rPr lang="en-US" altLang="en-US" sz="2000" dirty="0" smtClean="0"/>
              <a:t> 23 April 2020 </a:t>
            </a:r>
            <a:r>
              <a:rPr lang="en-US" altLang="en-US" sz="2000" dirty="0" err="1" smtClean="0"/>
              <a:t>pukul</a:t>
            </a:r>
            <a:r>
              <a:rPr lang="en-US" altLang="en-US" sz="2000" dirty="0" smtClean="0"/>
              <a:t> 13.30 WIB </a:t>
            </a:r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nama</a:t>
            </a:r>
            <a:r>
              <a:rPr lang="en-US" altLang="en-US" sz="2000" dirty="0" smtClean="0"/>
              <a:t> file PSTA_NIM_SOTA</a:t>
            </a:r>
            <a:endParaRPr lang="en-US" alt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en-US" dirty="0" smtClean="0"/>
              <a:t>IF - UNIKOM</a:t>
            </a:r>
            <a:endParaRPr lang="en-US" alt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PSTA – KK SI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6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Kasih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!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1353</TotalTime>
  <Words>454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sample</vt:lpstr>
      <vt:lpstr>STATE OF THE ART</vt:lpstr>
      <vt:lpstr>Pendahuluan</vt:lpstr>
      <vt:lpstr>Fungsi Teori Dalam Penelitian(1)</vt:lpstr>
      <vt:lpstr>Fungsi Teori Dalam Penelitian (2)</vt:lpstr>
      <vt:lpstr>Apa itu State Of The Art?</vt:lpstr>
      <vt:lpstr>Apa itu State Of The Art?</vt:lpstr>
      <vt:lpstr>Tugas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Tati Harihayati</dc:creator>
  <cp:lastModifiedBy>Tati Harihayati</cp:lastModifiedBy>
  <cp:revision>22</cp:revision>
  <dcterms:created xsi:type="dcterms:W3CDTF">2020-04-15T05:09:27Z</dcterms:created>
  <dcterms:modified xsi:type="dcterms:W3CDTF">2020-04-16T03:42:42Z</dcterms:modified>
</cp:coreProperties>
</file>