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ndhSNi6qYOaPm49DqUP2nny9vZ99akNK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/>
              <a:t>Kelompok</a:t>
            </a:r>
            <a:r>
              <a:rPr lang="en-US" dirty="0" smtClean="0"/>
              <a:t> E, F, G, H,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924800" cy="36576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</a:pPr>
            <a:r>
              <a:rPr lang="en-US" sz="3600" dirty="0" err="1" smtClean="0"/>
              <a:t>Pertemuan</a:t>
            </a:r>
            <a:r>
              <a:rPr lang="en-US" sz="3600" dirty="0" smtClean="0"/>
              <a:t> 1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/>
              <a:t>Operational </a:t>
            </a:r>
            <a:r>
              <a:rPr lang="en-US" sz="3600" dirty="0" err="1" smtClean="0"/>
              <a:t>Amplifer</a:t>
            </a:r>
            <a:r>
              <a:rPr lang="en-US" sz="3600" dirty="0" smtClean="0"/>
              <a:t> (Op-Amp)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3579849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data </a:t>
            </a:r>
            <a:r>
              <a:rPr lang="en-US" sz="2800" dirty="0" err="1" smtClean="0"/>
              <a:t>praktikum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1, </a:t>
            </a:r>
          </a:p>
          <a:p>
            <a:pPr lvl="1"/>
            <a:r>
              <a:rPr lang="en-US" sz="2800" dirty="0" err="1" smtClean="0"/>
              <a:t>Rangkaian</a:t>
            </a:r>
            <a:r>
              <a:rPr lang="en-US" sz="2800" dirty="0" smtClean="0"/>
              <a:t> Voltage Follower</a:t>
            </a:r>
          </a:p>
          <a:p>
            <a:pPr lvl="1"/>
            <a:r>
              <a:rPr lang="en-US" sz="2800" dirty="0" err="1" smtClean="0"/>
              <a:t>Rangkaian</a:t>
            </a:r>
            <a:r>
              <a:rPr lang="en-US" sz="2800" dirty="0" smtClean="0"/>
              <a:t> Inverting</a:t>
            </a:r>
          </a:p>
          <a:p>
            <a:pPr lvl="1"/>
            <a:r>
              <a:rPr lang="en-US" sz="2800" dirty="0" err="1" smtClean="0"/>
              <a:t>Rangkaian</a:t>
            </a:r>
            <a:r>
              <a:rPr lang="en-US" sz="2800" dirty="0" smtClean="0"/>
              <a:t> Non-inverting</a:t>
            </a:r>
          </a:p>
          <a:p>
            <a:pPr marL="0" lvl="1" indent="0">
              <a:buNone/>
            </a:pP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,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di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di RUN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di copy paste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. </a:t>
            </a:r>
            <a:r>
              <a:rPr lang="en-US" sz="2800" dirty="0" err="1" smtClean="0"/>
              <a:t>Hasil</a:t>
            </a:r>
            <a:r>
              <a:rPr lang="en-US" sz="2800" dirty="0" smtClean="0"/>
              <a:t>/data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pembanding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anlisis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1" indent="0">
              <a:buFont typeface="Arial" pitchFamily="34" charset="0"/>
              <a:buChar char="•"/>
            </a:pPr>
            <a:r>
              <a:rPr lang="en-US" sz="2800" b="1" dirty="0" err="1" smtClean="0"/>
              <a:t>Tujuan</a:t>
            </a:r>
            <a:r>
              <a:rPr lang="en-US" sz="2800" dirty="0" smtClean="0"/>
              <a:t>: agar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percobaan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KBM E-learning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multisim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465138" indent="0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drive.google.com/drive/folders/1ndhSNi6qYOaPm49DqUP2nny9vZ99akNK?usp=sharing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seliwati,S.Kom</a:t>
            </a:r>
            <a:r>
              <a:rPr lang="en-US" sz="2800" dirty="0" smtClean="0"/>
              <a:t>., </a:t>
            </a:r>
            <a:r>
              <a:rPr lang="en-US" sz="2800" dirty="0" err="1" smtClean="0"/>
              <a:t>M.Kom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Agus</a:t>
            </a:r>
            <a:r>
              <a:rPr lang="en-US" sz="2800" dirty="0" smtClean="0"/>
              <a:t> </a:t>
            </a:r>
            <a:r>
              <a:rPr lang="en-US" sz="2800" dirty="0" err="1" smtClean="0"/>
              <a:t>Mulyana</a:t>
            </a:r>
            <a:r>
              <a:rPr lang="en-US" sz="2800" dirty="0" smtClean="0"/>
              <a:t>, M.T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Amplifier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50715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Pengertian</a:t>
            </a:r>
            <a:endParaRPr lang="en-US" sz="2800" dirty="0"/>
          </a:p>
          <a:p>
            <a:pPr marL="509588" indent="0"/>
            <a:r>
              <a:rPr lang="en-US" sz="2800" dirty="0" err="1" smtClean="0"/>
              <a:t>Penguat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operational amplifier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op-amp.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Om-amp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elektronika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integrated circuit (IC).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Bagian</a:t>
            </a:r>
            <a:r>
              <a:rPr lang="en-US" sz="2800" dirty="0" smtClean="0"/>
              <a:t> output op-amp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dikendalikan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negative feedback)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/>
              <a:t> </a:t>
            </a:r>
            <a:r>
              <a:rPr lang="en-US" sz="2800" dirty="0" smtClean="0"/>
              <a:t>gain-</a:t>
            </a:r>
            <a:r>
              <a:rPr lang="en-US" sz="2800" dirty="0" err="1" smtClean="0"/>
              <a:t>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tinggi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4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penguatan</a:t>
            </a:r>
            <a:r>
              <a:rPr lang="en-US" sz="2800" dirty="0" smtClean="0"/>
              <a:t> (A)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Impedansi</a:t>
            </a:r>
            <a:r>
              <a:rPr lang="en-US" sz="2800" dirty="0" smtClean="0"/>
              <a:t> input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(</a:t>
            </a:r>
            <a:r>
              <a:rPr lang="en-US" sz="2800" dirty="0" err="1" smtClean="0"/>
              <a:t>Zin</a:t>
            </a:r>
            <a:r>
              <a:rPr lang="en-US" sz="2800" dirty="0" smtClean="0"/>
              <a:t> &gt;&gt;)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Impedansi</a:t>
            </a:r>
            <a:r>
              <a:rPr lang="en-US" sz="2800" dirty="0" smtClean="0"/>
              <a:t> output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(</a:t>
            </a:r>
            <a:r>
              <a:rPr lang="en-US" sz="2800" dirty="0" err="1" smtClean="0"/>
              <a:t>Zout</a:t>
            </a:r>
            <a:r>
              <a:rPr lang="en-US" sz="2800" dirty="0" smtClean="0"/>
              <a:t> &lt;&lt;)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Kemampuan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frekuensi</a:t>
            </a:r>
            <a:r>
              <a:rPr lang="en-US" sz="2800" dirty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lebar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51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Penggunaan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N</a:t>
            </a:r>
            <a:r>
              <a:rPr lang="en-US" dirty="0" smtClean="0"/>
              <a:t>on-inverting Amplifier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Inverting Amplifier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Komputer</a:t>
            </a:r>
            <a:r>
              <a:rPr lang="en-US" dirty="0" smtClean="0"/>
              <a:t> Analog (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Pengubah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Osilator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Filter </a:t>
            </a:r>
          </a:p>
        </p:txBody>
      </p:sp>
    </p:spTree>
    <p:extLst>
      <p:ext uri="{BB962C8B-B14F-4D97-AF65-F5344CB8AC3E}">
        <p14:creationId xmlns:p14="http://schemas.microsoft.com/office/powerpoint/2010/main" val="651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Op-Amp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pPr marL="344488" indent="-344488">
              <a:buFont typeface="+mj-lt"/>
              <a:buAutoNum type="arabicPeriod"/>
            </a:pPr>
            <a:r>
              <a:rPr lang="en-US" sz="3200" dirty="0" smtClean="0"/>
              <a:t>Ada 2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Op-Amp:</a:t>
            </a:r>
          </a:p>
          <a:p>
            <a:pPr marL="344488" indent="-344488">
              <a:buAutoNum type="arabicPeriod"/>
            </a:pP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tegangan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0</a:t>
            </a:r>
          </a:p>
          <a:p>
            <a:pPr marL="344488" indent="-344488">
              <a:buAutoNum type="arabicPeriod"/>
            </a:pPr>
            <a:r>
              <a:rPr lang="en-US" sz="3200" dirty="0" err="1" smtClean="0"/>
              <a:t>Arus</a:t>
            </a:r>
            <a:r>
              <a:rPr lang="en-US" sz="3200" dirty="0" smtClean="0"/>
              <a:t> input Op-Amp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417539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Unity Follower/Buffer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657600"/>
                <a:ext cx="7924800" cy="24685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657600"/>
                <a:ext cx="7924800" cy="24685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6"/>
          <a:stretch/>
        </p:blipFill>
        <p:spPr bwMode="auto">
          <a:xfrm>
            <a:off x="533399" y="1371600"/>
            <a:ext cx="7924801" cy="20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7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581400"/>
                <a:ext cx="7924800" cy="2544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581400"/>
                <a:ext cx="7924800" cy="2544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5"/>
          <a:stretch/>
        </p:blipFill>
        <p:spPr bwMode="auto">
          <a:xfrm>
            <a:off x="609600" y="1447800"/>
            <a:ext cx="7924800" cy="217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4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Non-inverting Amp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962400"/>
                <a:ext cx="7924800" cy="2163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962400"/>
                <a:ext cx="7924800" cy="2163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772400" cy="251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2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1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Voltage Follower</a:t>
            </a:r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Inverting</a:t>
            </a:r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Non-inverting</a:t>
            </a:r>
          </a:p>
          <a:p>
            <a:pPr marL="457200" lvl="1" indent="0">
              <a:buNone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,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di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 di copy paste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endParaRPr lang="en-US" sz="2400" dirty="0"/>
          </a:p>
          <a:p>
            <a:pPr marL="465138" lvl="1" indent="-465138">
              <a:buFont typeface="Arial" pitchFamily="34" charset="0"/>
              <a:buChar char="•"/>
            </a:pPr>
            <a:r>
              <a:rPr lang="en-US" sz="2400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merangkai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projectboard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fritzing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4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288</TotalTime>
  <Words>434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Praktikum Elektronika 2 Kelompok E, F, G, H, I</vt:lpstr>
      <vt:lpstr>Operational Amplifier</vt:lpstr>
      <vt:lpstr>Manfaat</vt:lpstr>
      <vt:lpstr>Penggunaan</vt:lpstr>
      <vt:lpstr>Simbol Op-Amp</vt:lpstr>
      <vt:lpstr>Unity Follower/Buffer</vt:lpstr>
      <vt:lpstr>Inverting</vt:lpstr>
      <vt:lpstr>Non-inverting Amp</vt:lpstr>
      <vt:lpstr>Langkah Percobaan</vt:lpstr>
      <vt:lpstr>Langkah Percobaan (2)</vt:lpstr>
      <vt:lpstr>Kebijakan Praktikum Elektronika 2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Seliwati</cp:lastModifiedBy>
  <cp:revision>20</cp:revision>
  <dcterms:created xsi:type="dcterms:W3CDTF">2020-04-01T15:21:09Z</dcterms:created>
  <dcterms:modified xsi:type="dcterms:W3CDTF">2020-04-02T05:53:33Z</dcterms:modified>
</cp:coreProperties>
</file>