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1" r:id="rId4"/>
    <p:sldId id="257" r:id="rId5"/>
    <p:sldId id="269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11333F3-DB50-4947-B5D7-D3CC63D3E49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1ndhSNi6qYOaPm49DqUP2nny9vZ99akNK?usp=sharin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/>
          <a:lstStyle/>
          <a:p>
            <a:r>
              <a:rPr lang="en-US" dirty="0" err="1" smtClean="0"/>
              <a:t>Praktikum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2</a:t>
            </a:r>
            <a:br>
              <a:rPr lang="en-US" dirty="0" smtClean="0"/>
            </a:br>
            <a:r>
              <a:rPr lang="en-US" dirty="0" err="1" smtClean="0"/>
              <a:t>Kelompok</a:t>
            </a:r>
            <a:r>
              <a:rPr lang="en-US" dirty="0" smtClean="0"/>
              <a:t> E, F, G, H,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743200"/>
            <a:ext cx="7924800" cy="3657600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200000"/>
              </a:lnSpc>
            </a:pPr>
            <a:r>
              <a:rPr lang="en-US" sz="3600" dirty="0" err="1" smtClean="0"/>
              <a:t>Pertemuan</a:t>
            </a:r>
            <a:r>
              <a:rPr lang="en-US" sz="3600" dirty="0" smtClean="0"/>
              <a:t> </a:t>
            </a:r>
            <a:r>
              <a:rPr lang="en-US" sz="3600" dirty="0" smtClean="0"/>
              <a:t>6 </a:t>
            </a:r>
            <a:r>
              <a:rPr lang="en-US" sz="3600" dirty="0" smtClean="0"/>
              <a:t>(</a:t>
            </a:r>
            <a:r>
              <a:rPr lang="en-US" sz="3600" dirty="0" err="1" smtClean="0"/>
              <a:t>Modul</a:t>
            </a:r>
            <a:r>
              <a:rPr lang="en-US" sz="3600" dirty="0" smtClean="0"/>
              <a:t> </a:t>
            </a:r>
            <a:r>
              <a:rPr lang="en-US" sz="3600" dirty="0" smtClean="0"/>
              <a:t>3)</a:t>
            </a:r>
            <a:endParaRPr lang="en-US" sz="3600" dirty="0" smtClean="0"/>
          </a:p>
          <a:p>
            <a:pPr algn="ctr">
              <a:lnSpc>
                <a:spcPct val="200000"/>
              </a:lnSpc>
            </a:pPr>
            <a:r>
              <a:rPr lang="en-US" sz="3600" dirty="0" err="1" smtClean="0"/>
              <a:t>Osilator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komporator</a:t>
            </a:r>
            <a:endParaRPr lang="en-US" sz="36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algn="l"/>
            <a:r>
              <a:rPr lang="en-US" dirty="0" err="1" smtClean="0"/>
              <a:t>Seliwati,S.Kom</a:t>
            </a:r>
            <a:r>
              <a:rPr lang="en-US" dirty="0" smtClean="0"/>
              <a:t>., </a:t>
            </a:r>
            <a:r>
              <a:rPr lang="en-US" dirty="0" err="1" smtClean="0"/>
              <a:t>M.Kom</a:t>
            </a:r>
            <a:endParaRPr lang="en-US" dirty="0" smtClean="0"/>
          </a:p>
          <a:p>
            <a:pPr algn="r"/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Indonesia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90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osilator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385772"/>
          </a:xfrm>
        </p:spPr>
        <p:txBody>
          <a:bodyPr>
            <a:normAutofit fontScale="92500" lnSpcReduction="10000"/>
          </a:bodyPr>
          <a:lstStyle/>
          <a:p>
            <a:pPr marL="0" indent="0"/>
            <a:r>
              <a:rPr lang="en-US" dirty="0" err="1" smtClean="0"/>
              <a:t>Penjelasan</a:t>
            </a:r>
            <a:endParaRPr lang="en-US" dirty="0" smtClean="0"/>
          </a:p>
          <a:p>
            <a:pPr marL="0" indent="0"/>
            <a:r>
              <a:rPr lang="en-US" sz="2400" b="0" dirty="0" smtClean="0"/>
              <a:t>Proses </a:t>
            </a:r>
            <a:r>
              <a:rPr lang="en-US" sz="2400" b="0" dirty="0" err="1" smtClean="0"/>
              <a:t>pengulangan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bentuk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gelombang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tertentu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pada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amplitudo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frekuensi</a:t>
            </a:r>
            <a:r>
              <a:rPr lang="en-US" sz="2400" b="0" dirty="0" smtClean="0"/>
              <a:t> yang </a:t>
            </a:r>
            <a:r>
              <a:rPr lang="en-US" sz="2400" b="0" dirty="0" err="1" smtClean="0"/>
              <a:t>tepat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tanpa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eksternal</a:t>
            </a:r>
            <a:r>
              <a:rPr lang="en-US" sz="2400" b="0" dirty="0" smtClean="0"/>
              <a:t> input. </a:t>
            </a:r>
            <a:r>
              <a:rPr lang="en-US" sz="2400" b="0" dirty="0" err="1" smtClean="0"/>
              <a:t>Osilator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sering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digunakan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pada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eadio</a:t>
            </a:r>
            <a:r>
              <a:rPr lang="en-US" sz="2400" b="0" dirty="0" smtClean="0"/>
              <a:t>, </a:t>
            </a:r>
            <a:r>
              <a:rPr lang="en-US" sz="2400" b="0" dirty="0" err="1" smtClean="0"/>
              <a:t>televisi</a:t>
            </a:r>
            <a:r>
              <a:rPr lang="en-US" sz="2400" b="0" dirty="0" smtClean="0"/>
              <a:t>, </a:t>
            </a:r>
            <a:r>
              <a:rPr lang="en-US" sz="2400" b="0" dirty="0" err="1" smtClean="0"/>
              <a:t>komputer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pesawat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komunikasi</a:t>
            </a:r>
            <a:r>
              <a:rPr lang="en-US" sz="2400" b="0" dirty="0" smtClean="0"/>
              <a:t>. </a:t>
            </a:r>
          </a:p>
          <a:p>
            <a:pPr marL="0" indent="0"/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osilator</a:t>
            </a:r>
            <a:endParaRPr lang="en-US" dirty="0" smtClean="0"/>
          </a:p>
          <a:p>
            <a:pPr>
              <a:buAutoNum type="arabicPeriod"/>
            </a:pPr>
            <a:r>
              <a:rPr lang="en-US" b="0" dirty="0" err="1" smtClean="0"/>
              <a:t>Osilator</a:t>
            </a:r>
            <a:r>
              <a:rPr lang="en-US" b="0" dirty="0" smtClean="0"/>
              <a:t> </a:t>
            </a:r>
            <a:r>
              <a:rPr lang="en-US" b="0" dirty="0" err="1" smtClean="0"/>
              <a:t>Umpan</a:t>
            </a:r>
            <a:r>
              <a:rPr lang="en-US" b="0" dirty="0" smtClean="0"/>
              <a:t> </a:t>
            </a:r>
            <a:r>
              <a:rPr lang="en-US" b="0" dirty="0" err="1" smtClean="0"/>
              <a:t>Balik</a:t>
            </a:r>
            <a:r>
              <a:rPr lang="en-US" b="0" dirty="0" smtClean="0"/>
              <a:t> </a:t>
            </a:r>
            <a:r>
              <a:rPr lang="en-US" b="0" dirty="0" err="1" smtClean="0"/>
              <a:t>Positif</a:t>
            </a:r>
            <a:endParaRPr lang="en-US" b="0" dirty="0" smtClean="0"/>
          </a:p>
          <a:p>
            <a:pPr>
              <a:buAutoNum type="arabicPeriod"/>
            </a:pPr>
            <a:r>
              <a:rPr lang="en-US" b="0" dirty="0" err="1" smtClean="0"/>
              <a:t>Osilator</a:t>
            </a:r>
            <a:r>
              <a:rPr lang="en-US" b="0" dirty="0" smtClean="0"/>
              <a:t> </a:t>
            </a:r>
            <a:r>
              <a:rPr lang="en-US" b="0" dirty="0" err="1" smtClean="0"/>
              <a:t>fase</a:t>
            </a:r>
            <a:r>
              <a:rPr lang="en-US" b="0" dirty="0" smtClean="0"/>
              <a:t> </a:t>
            </a:r>
            <a:r>
              <a:rPr lang="en-US" b="0" dirty="0" err="1" smtClean="0"/>
              <a:t>geser</a:t>
            </a:r>
            <a:endParaRPr lang="en-US" b="0" dirty="0" smtClean="0"/>
          </a:p>
          <a:p>
            <a:pPr>
              <a:buAutoNum type="arabicPeriod"/>
            </a:pPr>
            <a:r>
              <a:rPr lang="en-US" b="0" dirty="0" err="1" smtClean="0"/>
              <a:t>Osilator</a:t>
            </a:r>
            <a:r>
              <a:rPr lang="en-US" b="0" dirty="0" smtClean="0"/>
              <a:t> </a:t>
            </a:r>
            <a:r>
              <a:rPr lang="en-US" b="0" dirty="0" err="1" smtClean="0"/>
              <a:t>jembaran</a:t>
            </a:r>
            <a:r>
              <a:rPr lang="en-US" b="0" dirty="0" smtClean="0"/>
              <a:t> </a:t>
            </a:r>
            <a:r>
              <a:rPr lang="en-US" b="0" dirty="0" err="1" smtClean="0"/>
              <a:t>wien</a:t>
            </a:r>
            <a:endParaRPr lang="en-US" b="0" dirty="0" smtClean="0"/>
          </a:p>
          <a:p>
            <a:pPr>
              <a:buAutoNum type="arabicPeriod"/>
            </a:pPr>
            <a:r>
              <a:rPr lang="en-US" b="0" dirty="0" err="1" smtClean="0"/>
              <a:t>Osilator</a:t>
            </a:r>
            <a:r>
              <a:rPr lang="en-US" b="0" dirty="0" smtClean="0"/>
              <a:t> quadrature</a:t>
            </a:r>
          </a:p>
          <a:p>
            <a:pPr>
              <a:buAutoNum type="arabicPeriod"/>
            </a:pPr>
            <a:r>
              <a:rPr lang="en-US" b="0" dirty="0" err="1" smtClean="0"/>
              <a:t>Osilator</a:t>
            </a:r>
            <a:r>
              <a:rPr lang="en-US" b="0" dirty="0" smtClean="0"/>
              <a:t> </a:t>
            </a:r>
            <a:r>
              <a:rPr lang="en-US" b="0" dirty="0" err="1" smtClean="0"/>
              <a:t>gelombang</a:t>
            </a:r>
            <a:r>
              <a:rPr lang="en-US" b="0" dirty="0" smtClean="0"/>
              <a:t> </a:t>
            </a:r>
            <a:r>
              <a:rPr lang="en-US" b="0" dirty="0" err="1" smtClean="0"/>
              <a:t>segi</a:t>
            </a:r>
            <a:r>
              <a:rPr lang="en-US" b="0" dirty="0" smtClean="0"/>
              <a:t> </a:t>
            </a:r>
            <a:r>
              <a:rPr lang="en-US" b="0" dirty="0" err="1" smtClean="0"/>
              <a:t>empat</a:t>
            </a:r>
            <a:endParaRPr lang="en-US" b="0" dirty="0" smtClean="0"/>
          </a:p>
          <a:p>
            <a:pPr>
              <a:buFont typeface="Arial" pitchFamily="34" charset="0"/>
              <a:buAutoNum type="arabicPeriod"/>
            </a:pPr>
            <a:r>
              <a:rPr lang="en-US" b="0" dirty="0" err="1"/>
              <a:t>Osilator</a:t>
            </a:r>
            <a:r>
              <a:rPr lang="en-US" b="0" dirty="0"/>
              <a:t> </a:t>
            </a:r>
            <a:r>
              <a:rPr lang="en-US" b="0" dirty="0" err="1"/>
              <a:t>gelombang</a:t>
            </a:r>
            <a:r>
              <a:rPr lang="en-US" b="0" dirty="0"/>
              <a:t> </a:t>
            </a:r>
            <a:r>
              <a:rPr lang="en-US" b="0" dirty="0" err="1" smtClean="0"/>
              <a:t>segitiga</a:t>
            </a:r>
            <a:endParaRPr lang="en-US" b="0" dirty="0" smtClean="0"/>
          </a:p>
          <a:p>
            <a:pPr>
              <a:buFont typeface="Arial" pitchFamily="34" charset="0"/>
              <a:buAutoNum type="arabicPeriod"/>
            </a:pPr>
            <a:r>
              <a:rPr lang="en-US" b="0" dirty="0" err="1"/>
              <a:t>Osilator</a:t>
            </a:r>
            <a:r>
              <a:rPr lang="en-US" b="0" dirty="0"/>
              <a:t> </a:t>
            </a:r>
            <a:r>
              <a:rPr lang="en-US" b="0" dirty="0" err="1"/>
              <a:t>gelombang</a:t>
            </a:r>
            <a:r>
              <a:rPr lang="en-US" b="0" dirty="0"/>
              <a:t> </a:t>
            </a:r>
            <a:r>
              <a:rPr lang="en-US" b="0" dirty="0" err="1" smtClean="0"/>
              <a:t>segitiga</a:t>
            </a:r>
            <a:r>
              <a:rPr lang="en-US" b="0" dirty="0" smtClean="0"/>
              <a:t> </a:t>
            </a:r>
            <a:r>
              <a:rPr lang="en-US" b="0" dirty="0" err="1" smtClean="0"/>
              <a:t>gergaji</a:t>
            </a:r>
            <a:endParaRPr lang="en-US" b="0" dirty="0"/>
          </a:p>
          <a:p>
            <a:pPr>
              <a:buFont typeface="Arial" pitchFamily="34" charset="0"/>
              <a:buAutoNum type="arabicPeriod"/>
            </a:pPr>
            <a:r>
              <a:rPr lang="en-US" b="0" dirty="0" smtClean="0"/>
              <a:t>Voltage control </a:t>
            </a:r>
            <a:r>
              <a:rPr lang="en-US" b="0" dirty="0" err="1" smtClean="0"/>
              <a:t>osilator</a:t>
            </a:r>
            <a:r>
              <a:rPr lang="en-US" b="0" dirty="0" smtClean="0"/>
              <a:t> </a:t>
            </a:r>
            <a:endParaRPr lang="en-US" b="0" dirty="0"/>
          </a:p>
          <a:p>
            <a:pPr>
              <a:buAutoNum type="arabicPeriod"/>
            </a:pPr>
            <a:endParaRPr lang="en-US" dirty="0" smtClean="0"/>
          </a:p>
          <a:p>
            <a:pPr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2651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idx="1"/>
              </p:nvPr>
            </p:nvSpPr>
            <p:spPr>
              <a:xfrm>
                <a:off x="510915" y="2323475"/>
                <a:ext cx="4823085" cy="1562725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Arial" pitchFamily="34" charset="0"/>
                  <a:buChar char="•"/>
                </a:pPr>
                <a:r>
                  <a:rPr lang="en-US" sz="2800" dirty="0" smtClean="0"/>
                  <a:t>Rumus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Umum</a:t>
                </a:r>
                <a:endParaRPr lang="en-US" sz="2800" dirty="0" smtClean="0"/>
              </a:p>
              <a:p>
                <a:pPr marL="0" indent="0"/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latin typeface="Cambria Math"/>
                          </a:rPr>
                          <m:t>𝒇</m:t>
                        </m:r>
                      </m:e>
                      <m:sub>
                        <m:r>
                          <a:rPr lang="en-US" sz="3200" b="1" i="1" smtClean="0">
                            <a:latin typeface="Cambria Math"/>
                          </a:rPr>
                          <m:t>𝒐</m:t>
                        </m:r>
                      </m:sub>
                    </m:sSub>
                    <m:r>
                      <a:rPr lang="en-US" sz="32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</a:rPr>
                          <m:t>𝟐</m:t>
                        </m:r>
                        <m:r>
                          <a:rPr lang="en-US" sz="3200" b="1" i="1" smtClean="0">
                            <a:latin typeface="Cambria Math"/>
                            <a:ea typeface="Cambria Math"/>
                          </a:rPr>
                          <m:t>𝝅</m:t>
                        </m:r>
                        <m:r>
                          <a:rPr lang="en-US" sz="3200" b="1" i="1" smtClean="0">
                            <a:latin typeface="Cambria Math"/>
                            <a:ea typeface="Cambria Math"/>
                          </a:rPr>
                          <m:t>𝑹𝑪</m:t>
                        </m:r>
                      </m:den>
                    </m:f>
                  </m:oMath>
                </a14:m>
                <a:endParaRPr lang="en-US" sz="3200" b="1" dirty="0" smtClean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0915" y="2323475"/>
                <a:ext cx="4823085" cy="1562725"/>
              </a:xfrm>
              <a:blipFill rotWithShape="1">
                <a:blip r:embed="rId2"/>
                <a:stretch>
                  <a:fillRect l="-2276" t="-35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ubtitle 2"/>
          <p:cNvSpPr txBox="1">
            <a:spLocks/>
          </p:cNvSpPr>
          <p:nvPr/>
        </p:nvSpPr>
        <p:spPr>
          <a:xfrm>
            <a:off x="510915" y="940945"/>
            <a:ext cx="8175885" cy="13450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en-US" sz="2000" b="0" dirty="0" err="1" smtClean="0"/>
              <a:t>Osilator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adalah</a:t>
            </a:r>
            <a:r>
              <a:rPr lang="en-US" sz="2000" b="0" dirty="0" smtClean="0"/>
              <a:t> amplifier </a:t>
            </a:r>
            <a:r>
              <a:rPr lang="en-US" sz="2000" b="0" dirty="0" err="1" smtClean="0"/>
              <a:t>umpan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balik</a:t>
            </a:r>
            <a:r>
              <a:rPr lang="en-US" sz="2000" b="0" dirty="0" smtClean="0"/>
              <a:t>/feedback yang </a:t>
            </a:r>
            <a:r>
              <a:rPr lang="en-US" sz="2000" b="0" dirty="0" err="1" smtClean="0"/>
              <a:t>outputnya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diumpan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balikkan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ke</a:t>
            </a:r>
            <a:r>
              <a:rPr lang="en-US" sz="2000" b="0" dirty="0" smtClean="0"/>
              <a:t>-input </a:t>
            </a:r>
            <a:r>
              <a:rPr lang="en-US" sz="2000" b="0" dirty="0" err="1" smtClean="0"/>
              <a:t>melalui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rangkaian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umpan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baliknya</a:t>
            </a:r>
            <a:r>
              <a:rPr lang="en-US" sz="2000" b="0" dirty="0" smtClean="0"/>
              <a:t>. </a:t>
            </a:r>
            <a:r>
              <a:rPr lang="en-US" sz="2000" b="0" dirty="0" err="1" smtClean="0"/>
              <a:t>Jika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sinyal</a:t>
            </a:r>
            <a:r>
              <a:rPr lang="en-US" sz="2000" b="0" dirty="0" smtClean="0"/>
              <a:t> feedback </a:t>
            </a:r>
            <a:r>
              <a:rPr lang="en-US" sz="2000" b="0" dirty="0" err="1" smtClean="0"/>
              <a:t>adalah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suatu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besaran</a:t>
            </a:r>
            <a:r>
              <a:rPr lang="en-US" sz="2000" b="0" dirty="0" smtClean="0"/>
              <a:t>/</a:t>
            </a:r>
            <a:r>
              <a:rPr lang="en-US" sz="2000" b="0" dirty="0" err="1" smtClean="0"/>
              <a:t>fasa</a:t>
            </a:r>
            <a:r>
              <a:rPr lang="en-US" sz="2000" b="0" dirty="0" smtClean="0"/>
              <a:t>, </a:t>
            </a:r>
            <a:r>
              <a:rPr lang="en-US" sz="2000" b="0" dirty="0" err="1" smtClean="0"/>
              <a:t>maka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rangkaian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akan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menghasilkan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sinyal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bolak-balik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atau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tegangan</a:t>
            </a:r>
            <a:r>
              <a:rPr lang="en-US" sz="2000" b="0" dirty="0" smtClean="0"/>
              <a:t>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029" y="2438400"/>
            <a:ext cx="5259771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239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komparator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10915" y="940945"/>
            <a:ext cx="8016240" cy="50026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Penjelasan</a:t>
            </a:r>
          </a:p>
          <a:p>
            <a:pPr marL="0" indent="0"/>
            <a:r>
              <a:rPr lang="en-US" sz="2000" b="0" dirty="0" err="1" smtClean="0"/>
              <a:t>Komparator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digunakan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sebagai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pembanding</a:t>
            </a:r>
            <a:r>
              <a:rPr lang="en-US" sz="2000" b="0" dirty="0" smtClean="0"/>
              <a:t> 2 </a:t>
            </a:r>
            <a:r>
              <a:rPr lang="en-US" sz="2000" b="0" dirty="0" err="1" smtClean="0"/>
              <a:t>buah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tegangan</a:t>
            </a:r>
            <a:r>
              <a:rPr lang="en-US" sz="2000" b="0" dirty="0" smtClean="0"/>
              <a:t>, </a:t>
            </a:r>
            <a:r>
              <a:rPr lang="en-US" sz="2000" b="0" dirty="0" err="1" smtClean="0"/>
              <a:t>yaitu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tegangan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masukan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dan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tegangan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referensi</a:t>
            </a:r>
            <a:r>
              <a:rPr lang="en-US" sz="2000" b="0" dirty="0" smtClean="0"/>
              <a:t>. </a:t>
            </a:r>
            <a:r>
              <a:rPr lang="en-US" sz="2000" b="0" dirty="0" err="1" smtClean="0"/>
              <a:t>Mendapatkan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tegangan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referensi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dapat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dilakukan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dengan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mengatur</a:t>
            </a:r>
            <a:r>
              <a:rPr lang="en-US" sz="2000" b="0" dirty="0" smtClean="0"/>
              <a:t> resistor </a:t>
            </a:r>
            <a:r>
              <a:rPr lang="en-US" sz="2000" b="0" dirty="0" err="1" smtClean="0"/>
              <a:t>variabel</a:t>
            </a:r>
            <a:r>
              <a:rPr lang="en-US" sz="2000" b="0" dirty="0" smtClean="0"/>
              <a:t>.</a:t>
            </a:r>
          </a:p>
          <a:p>
            <a:pPr marL="0" indent="0"/>
            <a:r>
              <a:rPr lang="en-US" sz="2000" b="0" dirty="0" err="1" smtClean="0"/>
              <a:t>Jenis</a:t>
            </a:r>
            <a:r>
              <a:rPr lang="en-US" sz="2000" b="0" dirty="0" err="1" smtClean="0"/>
              <a:t>-jenis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komparator</a:t>
            </a:r>
            <a:r>
              <a:rPr lang="en-US" sz="2000" b="0" dirty="0" smtClean="0"/>
              <a:t> </a:t>
            </a:r>
          </a:p>
          <a:p>
            <a:pPr marL="457200" indent="-457200">
              <a:buAutoNum type="arabicPeriod"/>
            </a:pPr>
            <a:r>
              <a:rPr lang="en-US" sz="2000" b="0" dirty="0" err="1" smtClean="0"/>
              <a:t>Komparator</a:t>
            </a:r>
            <a:r>
              <a:rPr lang="en-US" sz="2000" b="0" dirty="0" smtClean="0"/>
              <a:t> inverting</a:t>
            </a:r>
          </a:p>
          <a:p>
            <a:pPr marL="457200" indent="-457200">
              <a:buAutoNum type="arabicPeriod"/>
            </a:pPr>
            <a:r>
              <a:rPr lang="en-US" sz="2000" b="0" dirty="0" err="1" smtClean="0"/>
              <a:t>Komparator</a:t>
            </a:r>
            <a:r>
              <a:rPr lang="en-US" sz="2000" b="0" dirty="0" smtClean="0"/>
              <a:t> non-inverting</a:t>
            </a:r>
            <a:endParaRPr lang="en-US" sz="2000" b="0" dirty="0" smtClean="0"/>
          </a:p>
          <a:p>
            <a:pPr marL="0" indent="0"/>
            <a:endParaRPr lang="en-US" sz="2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797" y="2460862"/>
            <a:ext cx="2709862" cy="1962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797" y="3815621"/>
            <a:ext cx="46990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411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 smtClean="0"/>
              <a:t>Prinsip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komparator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/>
            <a:r>
              <a:rPr lang="en-US" sz="2400" b="0" dirty="0" err="1" smtClean="0"/>
              <a:t>Membandingkan</a:t>
            </a:r>
            <a:r>
              <a:rPr lang="en-US" sz="2400" b="0" dirty="0" smtClean="0"/>
              <a:t> </a:t>
            </a:r>
            <a:r>
              <a:rPr lang="en-US" sz="2400" b="0" dirty="0" err="1"/>
              <a:t>amplitudo</a:t>
            </a:r>
            <a:r>
              <a:rPr lang="en-US" sz="2400" b="0" dirty="0"/>
              <a:t> </a:t>
            </a:r>
            <a:r>
              <a:rPr lang="en-US" sz="2400" b="0" dirty="0" err="1"/>
              <a:t>dua</a:t>
            </a:r>
            <a:r>
              <a:rPr lang="en-US" sz="2400" b="0" dirty="0"/>
              <a:t> </a:t>
            </a:r>
            <a:r>
              <a:rPr lang="en-US" sz="2400" b="0" dirty="0" err="1"/>
              <a:t>buah</a:t>
            </a:r>
            <a:r>
              <a:rPr lang="en-US" sz="2400" b="0" dirty="0"/>
              <a:t> </a:t>
            </a:r>
            <a:r>
              <a:rPr lang="en-US" sz="2400" b="0" dirty="0" err="1"/>
              <a:t>sinyal</a:t>
            </a:r>
            <a:r>
              <a:rPr lang="en-US" sz="2400" b="0" dirty="0"/>
              <a:t>, </a:t>
            </a:r>
            <a:r>
              <a:rPr lang="en-US" sz="2400" b="0" dirty="0" err="1" smtClean="0"/>
              <a:t>jika</a:t>
            </a:r>
            <a:r>
              <a:rPr lang="en-US" sz="2400" b="0" dirty="0" smtClean="0"/>
              <a:t> </a:t>
            </a:r>
            <a:r>
              <a:rPr lang="en-US" sz="2400" b="0" dirty="0"/>
              <a:t>+Vin </a:t>
            </a:r>
            <a:r>
              <a:rPr lang="en-US" sz="2400" b="0" dirty="0" err="1"/>
              <a:t>dan</a:t>
            </a:r>
            <a:r>
              <a:rPr lang="en-US" sz="2400" b="0" dirty="0"/>
              <a:t> −Vin </a:t>
            </a:r>
            <a:r>
              <a:rPr lang="en-US" sz="2400" b="0" dirty="0" err="1"/>
              <a:t>masing-masing</a:t>
            </a:r>
            <a:r>
              <a:rPr lang="en-US" sz="2400" b="0" dirty="0"/>
              <a:t> </a:t>
            </a:r>
            <a:r>
              <a:rPr lang="en-US" sz="2400" b="0" dirty="0" err="1"/>
              <a:t>menyatakan</a:t>
            </a:r>
            <a:r>
              <a:rPr lang="en-US" sz="2400" b="0" dirty="0"/>
              <a:t> </a:t>
            </a:r>
            <a:r>
              <a:rPr lang="en-US" sz="2400" b="0" dirty="0" err="1"/>
              <a:t>amplitudo</a:t>
            </a:r>
            <a:r>
              <a:rPr lang="en-US" sz="2400" b="0" dirty="0"/>
              <a:t> </a:t>
            </a:r>
            <a:r>
              <a:rPr lang="en-US" sz="2400" b="0" dirty="0" err="1"/>
              <a:t>sinyal</a:t>
            </a:r>
            <a:r>
              <a:rPr lang="en-US" sz="2400" b="0" dirty="0"/>
              <a:t> input </a:t>
            </a:r>
            <a:r>
              <a:rPr lang="en-US" sz="2400" b="0" dirty="0" err="1"/>
              <a:t>tak</a:t>
            </a:r>
            <a:r>
              <a:rPr lang="en-US" sz="2400" b="0" dirty="0"/>
              <a:t> </a:t>
            </a:r>
            <a:r>
              <a:rPr lang="en-US" sz="2400" b="0" dirty="0" err="1"/>
              <a:t>membalik</a:t>
            </a:r>
            <a:r>
              <a:rPr lang="en-US" sz="2400" b="0" dirty="0"/>
              <a:t> </a:t>
            </a:r>
            <a:r>
              <a:rPr lang="en-US" sz="2400" b="0" dirty="0" err="1"/>
              <a:t>dan</a:t>
            </a:r>
            <a:r>
              <a:rPr lang="en-US" sz="2400" b="0" dirty="0"/>
              <a:t> input </a:t>
            </a:r>
            <a:r>
              <a:rPr lang="en-US" sz="2400" b="0" dirty="0" err="1"/>
              <a:t>membalik</a:t>
            </a:r>
            <a:r>
              <a:rPr lang="en-US" sz="2400" b="0" dirty="0"/>
              <a:t>, Vo </a:t>
            </a:r>
            <a:r>
              <a:rPr lang="en-US" sz="2400" b="0" dirty="0" err="1"/>
              <a:t>dan</a:t>
            </a:r>
            <a:r>
              <a:rPr lang="en-US" sz="2400" b="0" dirty="0"/>
              <a:t> </a:t>
            </a:r>
            <a:r>
              <a:rPr lang="en-US" sz="2400" b="0" dirty="0" err="1"/>
              <a:t>Vsat</a:t>
            </a:r>
            <a:r>
              <a:rPr lang="en-US" sz="2400" b="0" dirty="0"/>
              <a:t> </a:t>
            </a:r>
            <a:r>
              <a:rPr lang="en-US" sz="2400" b="0" dirty="0" err="1"/>
              <a:t>masing-masing</a:t>
            </a:r>
            <a:r>
              <a:rPr lang="en-US" sz="2400" b="0" dirty="0"/>
              <a:t> </a:t>
            </a:r>
            <a:r>
              <a:rPr lang="en-US" sz="2400" b="0" dirty="0" err="1" smtClean="0"/>
              <a:t>menyatakan</a:t>
            </a:r>
            <a:r>
              <a:rPr lang="en-US" sz="2400" b="0" dirty="0" smtClean="0"/>
              <a:t> </a:t>
            </a:r>
            <a:r>
              <a:rPr lang="en-US" sz="2400" b="0" dirty="0" err="1"/>
              <a:t>tegangan</a:t>
            </a:r>
            <a:r>
              <a:rPr lang="en-US" sz="2400" b="0" dirty="0"/>
              <a:t> output </a:t>
            </a:r>
            <a:r>
              <a:rPr lang="en-US" sz="2400" b="0" dirty="0" err="1"/>
              <a:t>dan</a:t>
            </a:r>
            <a:r>
              <a:rPr lang="en-US" sz="2400" b="0" dirty="0"/>
              <a:t> </a:t>
            </a:r>
            <a:r>
              <a:rPr lang="en-US" sz="2400" b="0" dirty="0" err="1"/>
              <a:t>tegangan</a:t>
            </a:r>
            <a:r>
              <a:rPr lang="en-US" sz="2400" b="0" dirty="0"/>
              <a:t> </a:t>
            </a:r>
            <a:r>
              <a:rPr lang="en-US" sz="2400" b="0" dirty="0" err="1"/>
              <a:t>saturasi</a:t>
            </a:r>
            <a:r>
              <a:rPr lang="en-US" sz="2400" b="0" dirty="0"/>
              <a:t>, </a:t>
            </a:r>
            <a:r>
              <a:rPr lang="en-US" sz="2400" b="0" dirty="0" err="1"/>
              <a:t>maka</a:t>
            </a:r>
            <a:r>
              <a:rPr lang="en-US" sz="2400" b="0" dirty="0"/>
              <a:t> </a:t>
            </a:r>
            <a:r>
              <a:rPr lang="en-US" sz="2400" b="0" dirty="0" err="1"/>
              <a:t>prinsip</a:t>
            </a:r>
            <a:r>
              <a:rPr lang="en-US" sz="2400" b="0" dirty="0"/>
              <a:t> </a:t>
            </a:r>
            <a:r>
              <a:rPr lang="en-US" sz="2400" b="0" dirty="0" err="1"/>
              <a:t>dasar</a:t>
            </a:r>
            <a:r>
              <a:rPr lang="en-US" sz="2400" b="0" dirty="0"/>
              <a:t> </a:t>
            </a:r>
            <a:r>
              <a:rPr lang="en-US" sz="2400" b="0" dirty="0" err="1"/>
              <a:t>dari</a:t>
            </a:r>
            <a:r>
              <a:rPr lang="en-US" sz="2400" b="0" dirty="0"/>
              <a:t> </a:t>
            </a:r>
            <a:r>
              <a:rPr lang="en-US" sz="2400" b="0" dirty="0" err="1"/>
              <a:t>komparator</a:t>
            </a:r>
            <a:r>
              <a:rPr lang="en-US" sz="2400" b="0" dirty="0"/>
              <a:t> </a:t>
            </a:r>
            <a:r>
              <a:rPr lang="en-US" sz="2400" b="0" dirty="0" err="1"/>
              <a:t>adalah</a:t>
            </a:r>
            <a:r>
              <a:rPr lang="en-US" sz="2400" b="0" dirty="0"/>
              <a:t> </a:t>
            </a:r>
            <a:endParaRPr lang="en-US" sz="2400" b="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sz="2400" b="0" dirty="0" smtClean="0"/>
              <a:t>+</a:t>
            </a:r>
            <a:r>
              <a:rPr lang="en-US" sz="2400" b="0" dirty="0"/>
              <a:t>Vin ≥ −Vin </a:t>
            </a:r>
            <a:r>
              <a:rPr lang="en-US" sz="2400" b="0" dirty="0" err="1"/>
              <a:t>maka</a:t>
            </a:r>
            <a:r>
              <a:rPr lang="en-US" sz="2400" b="0" dirty="0"/>
              <a:t> Vo = </a:t>
            </a:r>
            <a:r>
              <a:rPr lang="en-US" sz="2400" b="0" dirty="0" err="1"/>
              <a:t>Vsat</a:t>
            </a:r>
            <a:r>
              <a:rPr lang="en-US" sz="2400" b="0" dirty="0"/>
              <a:t>+ </a:t>
            </a:r>
            <a:endParaRPr lang="en-US" sz="2400" b="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sz="2400" b="0" dirty="0" smtClean="0"/>
              <a:t>+</a:t>
            </a:r>
            <a:r>
              <a:rPr lang="en-US" sz="2400" b="0" dirty="0"/>
              <a:t>Vin &lt; −Vin </a:t>
            </a:r>
            <a:r>
              <a:rPr lang="en-US" sz="2400" b="0" dirty="0" err="1"/>
              <a:t>maka</a:t>
            </a:r>
            <a:r>
              <a:rPr lang="en-US" sz="2400" b="0" dirty="0"/>
              <a:t> Vo = </a:t>
            </a:r>
            <a:r>
              <a:rPr lang="en-US" sz="2400" b="0" dirty="0" err="1"/>
              <a:t>Vsat</a:t>
            </a:r>
            <a:r>
              <a:rPr lang="en-US" sz="2400" b="0" dirty="0"/>
              <a:t>−</a:t>
            </a:r>
          </a:p>
        </p:txBody>
      </p:sp>
      <p:sp>
        <p:nvSpPr>
          <p:cNvPr id="4" name="Rectangle 3"/>
          <p:cNvSpPr/>
          <p:nvPr/>
        </p:nvSpPr>
        <p:spPr>
          <a:xfrm>
            <a:off x="883170" y="4419600"/>
            <a:ext cx="787983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/>
              <a:t>Keterangan</a:t>
            </a:r>
            <a:r>
              <a:rPr lang="en-US" sz="2000" b="1" dirty="0"/>
              <a:t>: </a:t>
            </a:r>
            <a:endParaRPr lang="en-US" sz="2000" b="1" dirty="0" smtClean="0"/>
          </a:p>
          <a:p>
            <a:r>
              <a:rPr lang="en-US" sz="2000" b="1" dirty="0" smtClean="0"/>
              <a:t>+</a:t>
            </a:r>
            <a:r>
              <a:rPr lang="en-US" sz="2000" b="1" dirty="0"/>
              <a:t>Vin = </a:t>
            </a:r>
            <a:r>
              <a:rPr lang="en-US" sz="2000" b="1" dirty="0" err="1"/>
              <a:t>Amplitudo</a:t>
            </a:r>
            <a:r>
              <a:rPr lang="en-US" sz="2000" b="1" dirty="0"/>
              <a:t> </a:t>
            </a:r>
            <a:r>
              <a:rPr lang="en-US" sz="2000" b="1" dirty="0" err="1"/>
              <a:t>sinyal</a:t>
            </a:r>
            <a:r>
              <a:rPr lang="en-US" sz="2000" b="1" dirty="0"/>
              <a:t> input </a:t>
            </a:r>
            <a:r>
              <a:rPr lang="en-US" sz="2000" b="1" dirty="0" err="1"/>
              <a:t>tak</a:t>
            </a:r>
            <a:r>
              <a:rPr lang="en-US" sz="2000" b="1" dirty="0"/>
              <a:t> </a:t>
            </a:r>
            <a:r>
              <a:rPr lang="en-US" sz="2000" b="1" dirty="0" err="1"/>
              <a:t>membalik</a:t>
            </a:r>
            <a:r>
              <a:rPr lang="en-US" sz="2000" b="1" dirty="0"/>
              <a:t> </a:t>
            </a:r>
            <a:endParaRPr lang="en-US" sz="2000" b="1" dirty="0" smtClean="0"/>
          </a:p>
          <a:p>
            <a:r>
              <a:rPr lang="en-US" sz="2000" b="1" dirty="0" smtClean="0"/>
              <a:t>(</a:t>
            </a:r>
            <a:r>
              <a:rPr lang="en-US" sz="2000" b="1" dirty="0"/>
              <a:t>V) −Vin = </a:t>
            </a:r>
            <a:r>
              <a:rPr lang="en-US" sz="2000" b="1" dirty="0" err="1"/>
              <a:t>Amplitudo</a:t>
            </a:r>
            <a:r>
              <a:rPr lang="en-US" sz="2000" b="1" dirty="0"/>
              <a:t> </a:t>
            </a:r>
            <a:r>
              <a:rPr lang="en-US" sz="2000" b="1" dirty="0" err="1"/>
              <a:t>sinyal</a:t>
            </a:r>
            <a:r>
              <a:rPr lang="en-US" sz="2000" b="1" dirty="0"/>
              <a:t> input </a:t>
            </a:r>
            <a:r>
              <a:rPr lang="en-US" sz="2000" b="1" dirty="0" err="1"/>
              <a:t>membalik</a:t>
            </a:r>
            <a:r>
              <a:rPr lang="en-US" sz="2000" b="1" dirty="0"/>
              <a:t> </a:t>
            </a:r>
            <a:endParaRPr lang="en-US" sz="2000" b="1" dirty="0" smtClean="0"/>
          </a:p>
          <a:p>
            <a:r>
              <a:rPr lang="en-US" sz="2000" b="1" dirty="0" smtClean="0"/>
              <a:t>(</a:t>
            </a:r>
            <a:r>
              <a:rPr lang="en-US" sz="2000" b="1" dirty="0"/>
              <a:t>V) </a:t>
            </a:r>
            <a:r>
              <a:rPr lang="en-US" sz="2000" b="1" dirty="0" err="1"/>
              <a:t>Vsat</a:t>
            </a:r>
            <a:r>
              <a:rPr lang="en-US" sz="2000" b="1" dirty="0"/>
              <a:t>+ = </a:t>
            </a:r>
            <a:r>
              <a:rPr lang="en-US" sz="2000" b="1" dirty="0" err="1"/>
              <a:t>Tegangan</a:t>
            </a:r>
            <a:r>
              <a:rPr lang="en-US" sz="2000" b="1" dirty="0"/>
              <a:t> </a:t>
            </a:r>
            <a:r>
              <a:rPr lang="en-US" sz="2000" b="1" dirty="0" err="1"/>
              <a:t>saturasi</a:t>
            </a:r>
            <a:r>
              <a:rPr lang="en-US" sz="2000" b="1" dirty="0"/>
              <a:t> </a:t>
            </a:r>
            <a:endParaRPr lang="en-US" sz="2000" b="1" dirty="0" smtClean="0"/>
          </a:p>
          <a:p>
            <a:r>
              <a:rPr lang="en-US" sz="2000" b="1" dirty="0" smtClean="0"/>
              <a:t>+ </a:t>
            </a:r>
            <a:r>
              <a:rPr lang="en-US" sz="2000" b="1" dirty="0"/>
              <a:t>(V) </a:t>
            </a:r>
            <a:r>
              <a:rPr lang="en-US" sz="2000" b="1" dirty="0" err="1"/>
              <a:t>Vsat</a:t>
            </a:r>
            <a:r>
              <a:rPr lang="en-US" sz="2000" b="1" dirty="0"/>
              <a:t>− = </a:t>
            </a:r>
            <a:r>
              <a:rPr lang="en-US" sz="2000" b="1" dirty="0" err="1"/>
              <a:t>Tegangan</a:t>
            </a:r>
            <a:r>
              <a:rPr lang="en-US" sz="2000" b="1" dirty="0"/>
              <a:t> </a:t>
            </a:r>
            <a:r>
              <a:rPr lang="en-US" sz="2000" b="1" dirty="0" err="1" smtClean="0"/>
              <a:t>saturasi</a:t>
            </a:r>
            <a:endParaRPr lang="en-US" sz="2000" b="1" dirty="0" smtClean="0"/>
          </a:p>
          <a:p>
            <a:r>
              <a:rPr lang="en-US" sz="2000" b="1" dirty="0" smtClean="0"/>
              <a:t> </a:t>
            </a:r>
            <a:r>
              <a:rPr lang="en-US" sz="2000" b="1" dirty="0"/>
              <a:t>- (V) Vo = </a:t>
            </a:r>
            <a:r>
              <a:rPr lang="en-US" sz="2000" b="1" dirty="0" err="1"/>
              <a:t>Tegangan</a:t>
            </a:r>
            <a:r>
              <a:rPr lang="en-US" sz="2000" b="1" dirty="0"/>
              <a:t> output (V) </a:t>
            </a:r>
          </a:p>
        </p:txBody>
      </p:sp>
    </p:spTree>
    <p:extLst>
      <p:ext uri="{BB962C8B-B14F-4D97-AF65-F5344CB8AC3E}">
        <p14:creationId xmlns:p14="http://schemas.microsoft.com/office/powerpoint/2010/main" val="28163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690572"/>
          </a:xfrm>
        </p:spPr>
        <p:txBody>
          <a:bodyPr>
            <a:noAutofit/>
          </a:bodyPr>
          <a:lstStyle/>
          <a:p>
            <a:pPr marL="0" indent="0"/>
            <a:r>
              <a:rPr lang="en-US" sz="2400" dirty="0" err="1" smtClean="0"/>
              <a:t>Merangkai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percobaan</a:t>
            </a:r>
            <a:r>
              <a:rPr lang="en-US" sz="2400" dirty="0" smtClean="0"/>
              <a:t> </a:t>
            </a:r>
            <a:r>
              <a:rPr lang="en-US" sz="2400" dirty="0" err="1" smtClean="0"/>
              <a:t>modul</a:t>
            </a:r>
            <a:r>
              <a:rPr lang="en-US" sz="2400" dirty="0" smtClean="0"/>
              <a:t> </a:t>
            </a:r>
            <a:r>
              <a:rPr lang="en-US" sz="2400" dirty="0" smtClean="0"/>
              <a:t>3 </a:t>
            </a:r>
            <a:r>
              <a:rPr lang="en-US" sz="2400" dirty="0" err="1" smtClean="0"/>
              <a:t>yaitu</a:t>
            </a:r>
            <a:endParaRPr lang="en-US" sz="2400" dirty="0" smtClean="0"/>
          </a:p>
          <a:p>
            <a:pPr lvl="1"/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osilator</a:t>
            </a:r>
            <a:r>
              <a:rPr lang="en-US" sz="2400" dirty="0" smtClean="0"/>
              <a:t>/</a:t>
            </a:r>
            <a:r>
              <a:rPr lang="en-US" sz="2400" dirty="0" err="1" smtClean="0"/>
              <a:t>pembangkit</a:t>
            </a:r>
            <a:r>
              <a:rPr lang="en-US" sz="2400" dirty="0" smtClean="0"/>
              <a:t> </a:t>
            </a:r>
            <a:r>
              <a:rPr lang="en-US" sz="2400" dirty="0" err="1" smtClean="0"/>
              <a:t>sinyal</a:t>
            </a:r>
            <a:endParaRPr lang="en-US" sz="2400" dirty="0" smtClean="0"/>
          </a:p>
          <a:p>
            <a:pPr lvl="1"/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komparator</a:t>
            </a:r>
            <a:r>
              <a:rPr lang="en-US" sz="2400" dirty="0" smtClean="0"/>
              <a:t>/</a:t>
            </a:r>
            <a:r>
              <a:rPr lang="en-US" sz="2400" dirty="0" err="1" smtClean="0"/>
              <a:t>pembanding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Fritzing</a:t>
            </a:r>
            <a:r>
              <a:rPr lang="en-US" sz="2400" dirty="0" smtClean="0"/>
              <a:t> ,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di </a:t>
            </a:r>
            <a:r>
              <a:rPr lang="en-US" sz="2400" dirty="0" err="1" smtClean="0"/>
              <a:t>fritzing</a:t>
            </a:r>
            <a:r>
              <a:rPr lang="en-US" sz="2400" dirty="0" smtClean="0"/>
              <a:t> di copy paste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laporan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r>
              <a:rPr lang="en-US" sz="2400" dirty="0" smtClean="0"/>
              <a:t> </a:t>
            </a:r>
            <a:endParaRPr lang="en-US" sz="2400" dirty="0"/>
          </a:p>
          <a:p>
            <a:pPr marL="465138" lvl="1" indent="-465138">
              <a:buFont typeface="Arial" pitchFamily="34" charset="0"/>
              <a:buChar char="•"/>
            </a:pPr>
            <a:r>
              <a:rPr lang="en-US" sz="2400" dirty="0" err="1" smtClean="0"/>
              <a:t>Tujuan</a:t>
            </a:r>
            <a:r>
              <a:rPr lang="en-US" sz="2400" dirty="0" smtClean="0"/>
              <a:t>: agar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merangkai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projectboard</a:t>
            </a:r>
            <a:r>
              <a:rPr lang="en-US" sz="2400" dirty="0" smtClean="0"/>
              <a:t>,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KBM E-learning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fritzing</a:t>
            </a:r>
            <a:r>
              <a:rPr lang="en-US" sz="24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7541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100628"/>
            <a:ext cx="8763000" cy="3928572"/>
          </a:xfrm>
        </p:spPr>
        <p:txBody>
          <a:bodyPr>
            <a:noAutofit/>
          </a:bodyPr>
          <a:lstStyle/>
          <a:p>
            <a:pPr marL="0" indent="0"/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data </a:t>
            </a:r>
            <a:r>
              <a:rPr lang="en-US" sz="2800" dirty="0" err="1" smtClean="0"/>
              <a:t>praktikum</a:t>
            </a:r>
            <a:r>
              <a:rPr lang="en-US" sz="2800" dirty="0"/>
              <a:t> </a:t>
            </a:r>
            <a:r>
              <a:rPr lang="en-US" sz="2800" dirty="0" smtClean="0"/>
              <a:t>yang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analisis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rangkaian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percobaan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modul</a:t>
            </a:r>
            <a:r>
              <a:rPr lang="en-US" sz="2800" dirty="0" smtClean="0"/>
              <a:t> </a:t>
            </a:r>
            <a:r>
              <a:rPr lang="en-US" sz="2800" dirty="0" smtClean="0"/>
              <a:t>3, </a:t>
            </a:r>
            <a:endParaRPr lang="en-US" sz="2800" dirty="0" smtClean="0"/>
          </a:p>
          <a:p>
            <a:pPr lvl="1"/>
            <a:r>
              <a:rPr lang="en-US" sz="2800" dirty="0" err="1"/>
              <a:t>Rangkaian</a:t>
            </a:r>
            <a:r>
              <a:rPr lang="en-US" sz="2800" dirty="0"/>
              <a:t> </a:t>
            </a:r>
            <a:r>
              <a:rPr lang="en-US" sz="2800" dirty="0" err="1"/>
              <a:t>osilator</a:t>
            </a:r>
            <a:r>
              <a:rPr lang="en-US" sz="2800" dirty="0"/>
              <a:t>/</a:t>
            </a:r>
            <a:r>
              <a:rPr lang="en-US" sz="2800" dirty="0" err="1"/>
              <a:t>pembangkit</a:t>
            </a:r>
            <a:r>
              <a:rPr lang="en-US" sz="2800" dirty="0"/>
              <a:t> </a:t>
            </a:r>
            <a:r>
              <a:rPr lang="en-US" sz="2800" dirty="0" err="1"/>
              <a:t>sinyal</a:t>
            </a:r>
            <a:endParaRPr lang="en-US" sz="2800" dirty="0"/>
          </a:p>
          <a:p>
            <a:pPr lvl="1"/>
            <a:r>
              <a:rPr lang="en-US" sz="2800" dirty="0" err="1"/>
              <a:t>Rangkaian</a:t>
            </a:r>
            <a:r>
              <a:rPr lang="en-US" sz="2800" dirty="0"/>
              <a:t> </a:t>
            </a:r>
            <a:r>
              <a:rPr lang="en-US" sz="2800" dirty="0" err="1"/>
              <a:t>komparator</a:t>
            </a:r>
            <a:r>
              <a:rPr lang="en-US" sz="2800" dirty="0"/>
              <a:t>/</a:t>
            </a:r>
            <a:r>
              <a:rPr lang="en-US" sz="2800" dirty="0" err="1"/>
              <a:t>pembanding</a:t>
            </a:r>
            <a:endParaRPr lang="en-US" sz="2800" dirty="0"/>
          </a:p>
          <a:p>
            <a:pPr marL="0" lvl="1" indent="0">
              <a:buNone/>
            </a:pP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Multisim</a:t>
            </a:r>
            <a:r>
              <a:rPr lang="en-US" sz="2800" dirty="0" smtClean="0"/>
              <a:t>, </a:t>
            </a:r>
            <a:r>
              <a:rPr lang="en-US" sz="2800" dirty="0" err="1" smtClean="0"/>
              <a:t>skema</a:t>
            </a:r>
            <a:r>
              <a:rPr lang="en-US" sz="2800" dirty="0" smtClean="0"/>
              <a:t> </a:t>
            </a:r>
            <a:r>
              <a:rPr lang="en-US" sz="2800" dirty="0" err="1" smtClean="0"/>
              <a:t>rangkaian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dibuat</a:t>
            </a:r>
            <a:r>
              <a:rPr lang="en-US" sz="2800" dirty="0" smtClean="0"/>
              <a:t> di </a:t>
            </a:r>
            <a:r>
              <a:rPr lang="en-US" sz="2800" dirty="0" err="1" smtClean="0"/>
              <a:t>multisim</a:t>
            </a:r>
            <a:r>
              <a:rPr lang="en-US" sz="2800" dirty="0" smtClean="0"/>
              <a:t> </a:t>
            </a:r>
            <a:r>
              <a:rPr lang="en-US" sz="2800" dirty="0" err="1" smtClean="0"/>
              <a:t>lalu</a:t>
            </a:r>
            <a:r>
              <a:rPr lang="en-US" sz="2800" dirty="0" smtClean="0"/>
              <a:t> di RUN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skema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pengukuran</a:t>
            </a:r>
            <a:r>
              <a:rPr lang="en-US" sz="2800" dirty="0" smtClean="0"/>
              <a:t> di copy paste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akhir</a:t>
            </a:r>
            <a:r>
              <a:rPr lang="en-US" sz="2800" dirty="0" smtClean="0"/>
              <a:t> . </a:t>
            </a:r>
            <a:r>
              <a:rPr lang="en-US" sz="2800" dirty="0" err="1" smtClean="0"/>
              <a:t>Hasil</a:t>
            </a:r>
            <a:r>
              <a:rPr lang="en-US" sz="2800" dirty="0" smtClean="0"/>
              <a:t>/data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data </a:t>
            </a:r>
            <a:r>
              <a:rPr lang="en-US" sz="2800" dirty="0" err="1" smtClean="0"/>
              <a:t>pembanding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analisis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rumus</a:t>
            </a:r>
            <a:r>
              <a:rPr lang="en-US" sz="2800" dirty="0" smtClean="0"/>
              <a:t>.</a:t>
            </a:r>
            <a:endParaRPr lang="en-US" sz="2800" dirty="0"/>
          </a:p>
          <a:p>
            <a:pPr marL="0" lvl="1" indent="0">
              <a:buNone/>
            </a:pPr>
            <a:r>
              <a:rPr lang="en-US" sz="2800" b="1" dirty="0" err="1" smtClean="0"/>
              <a:t>Tujuan</a:t>
            </a:r>
            <a:r>
              <a:rPr lang="en-US" sz="2800" dirty="0" smtClean="0"/>
              <a:t>: agar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mendapatkan</a:t>
            </a:r>
            <a:r>
              <a:rPr lang="en-US" sz="2800" dirty="0" smtClean="0"/>
              <a:t> data </a:t>
            </a:r>
            <a:r>
              <a:rPr lang="en-US" sz="2800" dirty="0" err="1" smtClean="0"/>
              <a:t>percobaan</a:t>
            </a:r>
            <a:r>
              <a:rPr lang="en-US" sz="2800" dirty="0" smtClean="0"/>
              <a:t>,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KBM E-learning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multisim</a:t>
            </a:r>
            <a:r>
              <a:rPr lang="en-US" sz="28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3960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Praktikum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100628"/>
            <a:ext cx="8534400" cy="5528772"/>
          </a:xfrm>
        </p:spPr>
        <p:txBody>
          <a:bodyPr>
            <a:no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err="1" smtClean="0"/>
              <a:t>Kirim</a:t>
            </a:r>
            <a:r>
              <a:rPr lang="en-US" sz="2800" dirty="0" smtClean="0"/>
              <a:t> </a:t>
            </a:r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Akhir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endParaRPr lang="en-US" sz="2800" dirty="0" smtClean="0"/>
          </a:p>
          <a:p>
            <a:pPr marL="465138" indent="0"/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drive.google.com/drive/folders/1ndhSNi6qYOaPm49DqUP2nny9vZ99akNK?usp=sharing</a:t>
            </a: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masuk</a:t>
            </a:r>
            <a:r>
              <a:rPr lang="en-US" sz="2800" dirty="0" smtClean="0"/>
              <a:t> link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, </a:t>
            </a:r>
            <a:r>
              <a:rPr lang="en-US" sz="2800" dirty="0" err="1" smtClean="0"/>
              <a:t>pilih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praktikum</a:t>
            </a:r>
            <a:r>
              <a:rPr lang="en-US" sz="2800" dirty="0" smtClean="0"/>
              <a:t>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masuk</a:t>
            </a:r>
            <a:r>
              <a:rPr lang="en-US" sz="2800" dirty="0" smtClean="0"/>
              <a:t> </a:t>
            </a:r>
            <a:r>
              <a:rPr lang="en-US" sz="2800" dirty="0" err="1" smtClean="0"/>
              <a:t>foldernya</a:t>
            </a:r>
            <a:r>
              <a:rPr lang="en-US" sz="2800" dirty="0" smtClean="0"/>
              <a:t> </a:t>
            </a:r>
            <a:r>
              <a:rPr lang="en-US" sz="2800" dirty="0" err="1" smtClean="0"/>
              <a:t>masukan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praktikum</a:t>
            </a:r>
            <a:r>
              <a:rPr lang="en-US" sz="2800" dirty="0" smtClean="0"/>
              <a:t> (</a:t>
            </a:r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akhir</a:t>
            </a:r>
            <a:r>
              <a:rPr lang="en-US" sz="2800" dirty="0" smtClean="0"/>
              <a:t>) </a:t>
            </a:r>
            <a:r>
              <a:rPr lang="en-US" sz="2800" dirty="0" err="1" smtClean="0"/>
              <a:t>masing-masing</a:t>
            </a:r>
            <a:r>
              <a:rPr lang="en-US" sz="2800" dirty="0" smtClean="0"/>
              <a:t> </a:t>
            </a:r>
            <a:r>
              <a:rPr lang="en-US" sz="2800" dirty="0" err="1" smtClean="0"/>
              <a:t>praktikan</a:t>
            </a:r>
            <a:r>
              <a:rPr lang="en-US" sz="2800" dirty="0" smtClean="0"/>
              <a:t>.</a:t>
            </a:r>
          </a:p>
          <a:p>
            <a:pPr marL="0" indent="465138"/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nama</a:t>
            </a:r>
            <a:r>
              <a:rPr lang="en-US" sz="2800" dirty="0" smtClean="0"/>
              <a:t> file: </a:t>
            </a:r>
            <a:r>
              <a:rPr lang="en-US" sz="2800" dirty="0" err="1" smtClean="0"/>
              <a:t>Nama_NIM_Modul</a:t>
            </a:r>
            <a:r>
              <a:rPr lang="en-US" sz="2800" dirty="0" smtClean="0"/>
              <a:t> (1,2,3,dst)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yang </a:t>
            </a:r>
            <a:r>
              <a:rPr lang="en-US" sz="2800" dirty="0" err="1" smtClean="0"/>
              <a:t>dosen</a:t>
            </a:r>
            <a:r>
              <a:rPr lang="en-US" sz="2800" dirty="0" smtClean="0"/>
              <a:t> </a:t>
            </a:r>
            <a:r>
              <a:rPr lang="en-US" sz="2800" dirty="0" err="1" smtClean="0"/>
              <a:t>nya</a:t>
            </a:r>
            <a:r>
              <a:rPr lang="en-US" sz="2800" dirty="0" smtClean="0"/>
              <a:t> </a:t>
            </a:r>
            <a:r>
              <a:rPr lang="en-US" sz="2800" dirty="0" err="1" smtClean="0"/>
              <a:t>seliwati,S.Kom</a:t>
            </a:r>
            <a:r>
              <a:rPr lang="en-US" sz="2800" dirty="0" smtClean="0"/>
              <a:t>., </a:t>
            </a:r>
            <a:r>
              <a:rPr lang="en-US" sz="2800" dirty="0" err="1" smtClean="0"/>
              <a:t>M.Kom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Agus</a:t>
            </a:r>
            <a:r>
              <a:rPr lang="en-US" sz="2800" dirty="0" smtClean="0"/>
              <a:t> </a:t>
            </a:r>
            <a:r>
              <a:rPr lang="en-US" sz="2800" dirty="0" err="1" smtClean="0"/>
              <a:t>Mulyana</a:t>
            </a:r>
            <a:r>
              <a:rPr lang="en-US" sz="2800" dirty="0" smtClean="0"/>
              <a:t>, M.T</a:t>
            </a:r>
          </a:p>
        </p:txBody>
      </p:sp>
    </p:spTree>
    <p:extLst>
      <p:ext uri="{BB962C8B-B14F-4D97-AF65-F5344CB8AC3E}">
        <p14:creationId xmlns:p14="http://schemas.microsoft.com/office/powerpoint/2010/main" val="113960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11076" y="2967335"/>
            <a:ext cx="37218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Terima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asih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312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437</TotalTime>
  <Words>444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Angles</vt:lpstr>
      <vt:lpstr>Praktikum Elektronika 2 Kelompok E, F, G, H, I</vt:lpstr>
      <vt:lpstr>osilator</vt:lpstr>
      <vt:lpstr>Prinsip kerja</vt:lpstr>
      <vt:lpstr>komparator</vt:lpstr>
      <vt:lpstr>Prinsip kerja komparator</vt:lpstr>
      <vt:lpstr>Langkah Percobaan</vt:lpstr>
      <vt:lpstr>Langkah Percobaan (2)</vt:lpstr>
      <vt:lpstr>Kebijakan Praktikum Elektronika 2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Praktikum Elektronika 2 Kelompok E, F, G, H, I</dc:title>
  <dc:creator>Seliwati</dc:creator>
  <cp:lastModifiedBy>Seliwati</cp:lastModifiedBy>
  <cp:revision>43</cp:revision>
  <dcterms:created xsi:type="dcterms:W3CDTF">2020-04-01T15:21:09Z</dcterms:created>
  <dcterms:modified xsi:type="dcterms:W3CDTF">2020-04-15T15:36:52Z</dcterms:modified>
</cp:coreProperties>
</file>