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69" r:id="rId11"/>
    <p:sldId id="267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20:25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6435,'0'0'2801,"0"0"-1344,0 0 240,0 0 208,0 0-593,0 0-287,0 0-161,-24-12-832,17 12 128,7 0-144,0 0-16,0 0-800,0 0-1345,0 0-1953,0 0-2769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20:25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10021,'0'0'2801,"0"0"-1296,0 0-353,0 0-928,0 0-128,0 0-96,0 0-1472,3 12-2098,-3-12-2369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15/04/2020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1847416" y="2506975"/>
            <a:ext cx="3462165" cy="2400657"/>
            <a:chOff x="4185861" y="2633029"/>
            <a:chExt cx="3462165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4185861" y="2633029"/>
              <a:ext cx="30283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M5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178026" y="3269721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5636995" y="2679169"/>
            <a:ext cx="60522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6600" b="1" i="1" dirty="0">
                <a:solidFill>
                  <a:schemeClr val="bg1"/>
                </a:solidFill>
              </a:rPr>
              <a:t>PHOTO</a:t>
            </a:r>
            <a:endParaRPr lang="id-ID" sz="66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5309581" y="2868386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027F3-3CAD-4E39-A10F-F169B8AA79D3}"/>
              </a:ext>
            </a:extLst>
          </p:cNvPr>
          <p:cNvSpPr/>
          <p:nvPr/>
        </p:nvSpPr>
        <p:spPr>
          <a:xfrm>
            <a:off x="5583852" y="3347818"/>
            <a:ext cx="48894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6600" b="1" i="1" dirty="0">
                <a:solidFill>
                  <a:schemeClr val="bg1"/>
                </a:solidFill>
              </a:rPr>
              <a:t>RETOUCHING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2C3B14-790B-487A-A5CD-8965F555A582}"/>
              </a:ext>
            </a:extLst>
          </p:cNvPr>
          <p:cNvSpPr/>
          <p:nvPr/>
        </p:nvSpPr>
        <p:spPr>
          <a:xfrm>
            <a:off x="3366925" y="1757144"/>
            <a:ext cx="6096000" cy="4732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Objek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utama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foto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foto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jelas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Edit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foto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anda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menjadi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lebih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baik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    (BEFORE &amp; AFTER)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Format A4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150dpi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 format jpg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langsung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kirim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ke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grup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sudah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ada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beri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nama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file :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kelas_nim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_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nama</a:t>
            </a:r>
            <a:endParaRPr lang="en-US" b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Batas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pengumpulan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sampai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jam 15.00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Pengmpulan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merupakan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absen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en-US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14B9B-BD07-4F86-95B5-1EF24CD4405E}"/>
              </a:ext>
            </a:extLst>
          </p:cNvPr>
          <p:cNvSpPr/>
          <p:nvPr/>
        </p:nvSpPr>
        <p:spPr>
          <a:xfrm>
            <a:off x="5133084" y="913857"/>
            <a:ext cx="2162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>
                <a:solidFill>
                  <a:schemeClr val="bg1"/>
                </a:solidFill>
              </a:rPr>
              <a:t>TUGAS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228890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2768708" y="2729803"/>
            <a:ext cx="4591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SELAMAT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33076-7307-4B2F-A2F4-C5408CDC32BC}"/>
              </a:ext>
            </a:extLst>
          </p:cNvPr>
          <p:cNvSpPr/>
          <p:nvPr/>
        </p:nvSpPr>
        <p:spPr>
          <a:xfrm>
            <a:off x="4221728" y="3472933"/>
            <a:ext cx="5094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BERKARYA</a:t>
            </a:r>
          </a:p>
        </p:txBody>
      </p:sp>
    </p:spTree>
    <p:extLst>
      <p:ext uri="{BB962C8B-B14F-4D97-AF65-F5344CB8AC3E}">
        <p14:creationId xmlns:p14="http://schemas.microsoft.com/office/powerpoint/2010/main" val="33351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B03C1-0230-48E4-A453-1E7FE75F02B9}"/>
              </a:ext>
            </a:extLst>
          </p:cNvPr>
          <p:cNvSpPr txBox="1"/>
          <p:nvPr/>
        </p:nvSpPr>
        <p:spPr>
          <a:xfrm>
            <a:off x="2417928" y="2812915"/>
            <a:ext cx="7356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Photo </a:t>
            </a:r>
            <a:r>
              <a:rPr lang="id-ID" sz="2400" b="1" dirty="0">
                <a:solidFill>
                  <a:schemeClr val="bg1"/>
                </a:solidFill>
              </a:rPr>
              <a:t>Retouching</a:t>
            </a:r>
            <a:r>
              <a:rPr lang="id-ID" sz="2400" dirty="0">
                <a:solidFill>
                  <a:schemeClr val="bg1"/>
                </a:solidFill>
              </a:rPr>
              <a:t> adalah hasil akhir perbaikan dari sebuah foto sebelum melalui proses pencetakan, menjadikan foto-foto terlihat lebih menarik daripada sebelumnya, namun dalam proses retouch biasanya tidak banyak merubah gambar asli, hanya menyempurnakannya.</a:t>
            </a:r>
            <a:endParaRPr lang="id-ID" sz="2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B03C1-0230-48E4-A453-1E7FE75F02B9}"/>
              </a:ext>
            </a:extLst>
          </p:cNvPr>
          <p:cNvSpPr txBox="1"/>
          <p:nvPr/>
        </p:nvSpPr>
        <p:spPr>
          <a:xfrm>
            <a:off x="2417928" y="1570969"/>
            <a:ext cx="735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Tools yang </a:t>
            </a:r>
            <a:r>
              <a:rPr lang="en-US" sz="2400" b="1" dirty="0" err="1">
                <a:solidFill>
                  <a:schemeClr val="bg1"/>
                </a:solidFill>
              </a:rPr>
              <a:t>biasa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dirty="0" err="1">
                <a:solidFill>
                  <a:schemeClr val="bg1"/>
                </a:solidFill>
              </a:rPr>
              <a:t>pakai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untuk</a:t>
            </a:r>
            <a:r>
              <a:rPr lang="en-US" sz="2400" b="1" dirty="0">
                <a:solidFill>
                  <a:schemeClr val="bg1"/>
                </a:solidFill>
              </a:rPr>
              <a:t> Photo </a:t>
            </a:r>
            <a:r>
              <a:rPr lang="id-ID" sz="2400" b="1" dirty="0">
                <a:solidFill>
                  <a:schemeClr val="bg1"/>
                </a:solidFill>
              </a:rPr>
              <a:t>Retouching</a:t>
            </a:r>
            <a:r>
              <a:rPr lang="id-ID" sz="2400" dirty="0">
                <a:solidFill>
                  <a:schemeClr val="bg1"/>
                </a:solidFill>
              </a:rPr>
              <a:t> </a:t>
            </a:r>
            <a:endParaRPr lang="id-ID" sz="2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30F1143-9E9F-4A74-B4FF-363D5BD21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11476"/>
              </p:ext>
            </p:extLst>
          </p:nvPr>
        </p:nvGraphicFramePr>
        <p:xfrm>
          <a:off x="2417928" y="2367540"/>
          <a:ext cx="7356144" cy="266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072">
                  <a:extLst>
                    <a:ext uri="{9D8B030D-6E8A-4147-A177-3AD203B41FA5}">
                      <a16:colId xmlns:a16="http://schemas.microsoft.com/office/drawing/2014/main" val="3583865455"/>
                    </a:ext>
                  </a:extLst>
                </a:gridCol>
                <a:gridCol w="3678072">
                  <a:extLst>
                    <a:ext uri="{9D8B030D-6E8A-4147-A177-3AD203B41FA5}">
                      <a16:colId xmlns:a16="http://schemas.microsoft.com/office/drawing/2014/main" val="3371026396"/>
                    </a:ext>
                  </a:extLst>
                </a:gridCol>
              </a:tblGrid>
              <a:tr h="4429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Tool photoshop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20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 healing brush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Sharpen Tool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43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atch tool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Smudge Tool 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5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eye tool 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Dodge Tool 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3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clone stamp tool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 Tool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8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Patern Stamp Tool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Sponge Tool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54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eraser tool 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Blur Tool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40111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B1F12A0-37FA-438D-89AA-C28E43FEC8E4}"/>
              </a:ext>
            </a:extLst>
          </p:cNvPr>
          <p:cNvSpPr txBox="1"/>
          <p:nvPr/>
        </p:nvSpPr>
        <p:spPr>
          <a:xfrm>
            <a:off x="2417928" y="5381243"/>
            <a:ext cx="735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Fungsi</a:t>
            </a:r>
            <a:r>
              <a:rPr lang="en-US" sz="2400" b="1" dirty="0">
                <a:solidFill>
                  <a:schemeClr val="bg1"/>
                </a:solidFill>
              </a:rPr>
              <a:t> tool </a:t>
            </a:r>
            <a:r>
              <a:rPr lang="en-US" sz="2400" b="1" dirty="0" err="1">
                <a:solidFill>
                  <a:schemeClr val="bg1"/>
                </a:solidFill>
              </a:rPr>
              <a:t>bisa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dirty="0" err="1">
                <a:solidFill>
                  <a:schemeClr val="bg1"/>
                </a:solidFill>
              </a:rPr>
              <a:t>lihat</a:t>
            </a:r>
            <a:r>
              <a:rPr lang="en-US" sz="2400" b="1" dirty="0">
                <a:solidFill>
                  <a:schemeClr val="bg1"/>
                </a:solidFill>
              </a:rPr>
              <a:t> di </a:t>
            </a:r>
            <a:r>
              <a:rPr lang="en-US" sz="2400" b="1" u="sng" dirty="0">
                <a:solidFill>
                  <a:schemeClr val="bg1"/>
                </a:solidFill>
              </a:rPr>
              <a:t>TUGAS 1</a:t>
            </a:r>
            <a:endParaRPr lang="id-ID" sz="2400" u="sng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63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B03C1-0230-48E4-A453-1E7FE75F02B9}"/>
              </a:ext>
            </a:extLst>
          </p:cNvPr>
          <p:cNvSpPr txBox="1"/>
          <p:nvPr/>
        </p:nvSpPr>
        <p:spPr>
          <a:xfrm>
            <a:off x="-140677" y="1177073"/>
            <a:ext cx="236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Contoh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id-ID" sz="2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85D76-71D9-45FD-91CE-E9DD48C9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43" y="1842293"/>
            <a:ext cx="6977573" cy="3922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BA997-AF69-42AB-A8BD-14BA2A995606}"/>
              </a:ext>
            </a:extLst>
          </p:cNvPr>
          <p:cNvSpPr txBox="1"/>
          <p:nvPr/>
        </p:nvSpPr>
        <p:spPr>
          <a:xfrm>
            <a:off x="823591" y="2969005"/>
            <a:ext cx="236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Objek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banyak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jerawat</a:t>
            </a:r>
            <a:r>
              <a:rPr lang="en-US" sz="2400" b="1" dirty="0">
                <a:solidFill>
                  <a:schemeClr val="bg1"/>
                </a:solidFill>
              </a:rPr>
              <a:t> di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wajah</a:t>
            </a:r>
            <a:endParaRPr lang="id-ID" sz="2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33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739D3-305C-48A3-AD0E-50F1B0ED3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2"/>
          <a:stretch/>
        </p:blipFill>
        <p:spPr>
          <a:xfrm>
            <a:off x="1282889" y="817723"/>
            <a:ext cx="9791813" cy="52986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694BBC-F820-4529-9335-EE0F0F4EF79F}"/>
              </a:ext>
            </a:extLst>
          </p:cNvPr>
          <p:cNvSpPr txBox="1"/>
          <p:nvPr/>
        </p:nvSpPr>
        <p:spPr>
          <a:xfrm>
            <a:off x="2520637" y="3481403"/>
            <a:ext cx="150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Menggunakan</a:t>
            </a:r>
            <a:r>
              <a:rPr lang="en-US" sz="1600" b="1" dirty="0"/>
              <a:t> pace tool</a:t>
            </a:r>
            <a:endParaRPr lang="id-ID" sz="1600" dirty="0">
              <a:latin typeface="Okta Bold" panose="00000800000000000000" pitchFamily="50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AF59F3-1219-4AEB-BA8F-5B4BD6F6D7DC}"/>
                  </a:ext>
                </a:extLst>
              </p14:cNvPr>
              <p14:cNvContentPartPr/>
              <p14:nvPr/>
            </p14:nvContentPartPr>
            <p14:xfrm>
              <a:off x="4409586" y="2912792"/>
              <a:ext cx="11520" cy="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AF59F3-1219-4AEB-BA8F-5B4BD6F6D7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0586" y="2903792"/>
                <a:ext cx="29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B92DB8-40EA-40A4-9BF2-29B0BB272B38}"/>
                  </a:ext>
                </a:extLst>
              </p14:cNvPr>
              <p14:cNvContentPartPr/>
              <p14:nvPr/>
            </p14:nvContentPartPr>
            <p14:xfrm>
              <a:off x="1983546" y="1281992"/>
              <a:ext cx="1440" cy="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B92DB8-40EA-40A4-9BF2-29B0BB272B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4906" y="1273352"/>
                <a:ext cx="1908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377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5F7266-102A-46CB-BCD7-56C96CEE3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62"/>
          <a:stretch/>
        </p:blipFill>
        <p:spPr>
          <a:xfrm>
            <a:off x="1476520" y="875437"/>
            <a:ext cx="9491345" cy="515156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94BBC-F820-4529-9335-EE0F0F4EF79F}"/>
              </a:ext>
            </a:extLst>
          </p:cNvPr>
          <p:cNvSpPr txBox="1"/>
          <p:nvPr/>
        </p:nvSpPr>
        <p:spPr>
          <a:xfrm>
            <a:off x="2438750" y="2680785"/>
            <a:ext cx="1502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Lingkari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jerawat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pace tool</a:t>
            </a:r>
          </a:p>
          <a:p>
            <a:pPr algn="ctr"/>
            <a:r>
              <a:rPr lang="en-US" sz="1600" dirty="0"/>
              <a:t>Dan </a:t>
            </a:r>
            <a:r>
              <a:rPr lang="en-US" sz="1600" dirty="0" err="1"/>
              <a:t>arahkan</a:t>
            </a:r>
            <a:r>
              <a:rPr lang="en-US" sz="1600" dirty="0"/>
              <a:t> pada </a:t>
            </a:r>
            <a:r>
              <a:rPr lang="en-US" sz="1600" dirty="0" err="1"/>
              <a:t>kulit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halus</a:t>
            </a:r>
            <a:r>
              <a:rPr lang="en-US" sz="1600" dirty="0"/>
              <a:t> 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175957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8FC53-3025-4AE3-9A58-00DC0B4F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2"/>
          <a:stretch/>
        </p:blipFill>
        <p:spPr>
          <a:xfrm>
            <a:off x="1251535" y="752773"/>
            <a:ext cx="9680322" cy="52383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94BBC-F820-4529-9335-EE0F0F4EF79F}"/>
              </a:ext>
            </a:extLst>
          </p:cNvPr>
          <p:cNvSpPr txBox="1"/>
          <p:nvPr/>
        </p:nvSpPr>
        <p:spPr>
          <a:xfrm>
            <a:off x="1936159" y="2956441"/>
            <a:ext cx="1502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Hasil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endParaRPr lang="en-US" sz="1600" dirty="0"/>
          </a:p>
          <a:p>
            <a:pPr algn="ctr"/>
            <a:r>
              <a:rPr lang="en-US" sz="1600" dirty="0"/>
              <a:t>Pace tool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521960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F20B5-7A07-421B-B667-44FD6AF2E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13" y="976536"/>
            <a:ext cx="9110261" cy="512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193EEE-C4F2-4234-885E-5159B996463A}"/>
              </a:ext>
            </a:extLst>
          </p:cNvPr>
          <p:cNvSpPr/>
          <p:nvPr/>
        </p:nvSpPr>
        <p:spPr>
          <a:xfrm>
            <a:off x="2183642" y="5512132"/>
            <a:ext cx="2661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BEFORE</a:t>
            </a:r>
            <a:endParaRPr lang="id-ID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D9D09-FBD4-49F1-8713-391BD10908C6}"/>
              </a:ext>
            </a:extLst>
          </p:cNvPr>
          <p:cNvSpPr/>
          <p:nvPr/>
        </p:nvSpPr>
        <p:spPr>
          <a:xfrm>
            <a:off x="6909015" y="5512132"/>
            <a:ext cx="2661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AFTER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01517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093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M5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93EEE-C4F2-4234-885E-5159B996463A}"/>
              </a:ext>
            </a:extLst>
          </p:cNvPr>
          <p:cNvSpPr/>
          <p:nvPr/>
        </p:nvSpPr>
        <p:spPr>
          <a:xfrm>
            <a:off x="1919785" y="2670481"/>
            <a:ext cx="8352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Kalian </a:t>
            </a:r>
            <a:r>
              <a:rPr lang="en-US" sz="3200" b="1" dirty="0" err="1">
                <a:solidFill>
                  <a:schemeClr val="bg1"/>
                </a:solidFill>
              </a:rPr>
              <a:t>bisa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mencoba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tools2 yang lain yang </a:t>
            </a:r>
            <a:r>
              <a:rPr lang="en-US" sz="3200" b="1" dirty="0" err="1">
                <a:solidFill>
                  <a:schemeClr val="bg1"/>
                </a:solidFill>
              </a:rPr>
              <a:t>telah</a:t>
            </a:r>
            <a:r>
              <a:rPr lang="en-US" sz="3200" b="1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jabarkan</a:t>
            </a:r>
            <a:r>
              <a:rPr lang="en-US" sz="3200" b="1" dirty="0">
                <a:solidFill>
                  <a:schemeClr val="bg1"/>
                </a:solidFill>
              </a:rPr>
              <a:t> di SLIDE 3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Baik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memper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halus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kulit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memutihkan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kulit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menghitamkan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kulit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dll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id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324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68</cp:revision>
  <dcterms:created xsi:type="dcterms:W3CDTF">2019-12-02T15:17:46Z</dcterms:created>
  <dcterms:modified xsi:type="dcterms:W3CDTF">2020-04-14T20:37:06Z</dcterms:modified>
</cp:coreProperties>
</file>