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67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7" d="100"/>
          <a:sy n="87" d="100"/>
        </p:scale>
        <p:origin x="-6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041-83C6-49FA-9E07-921AB31B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1B0D-F236-4994-872C-51993AF58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58D5-6748-45DD-8936-800B8276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D23DA-D8F8-4D54-8719-BBC140B2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B1DC-9DF5-480C-8886-193774E8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7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6D74-0D8A-4B8B-A4C4-4B0E1E2F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4B420-A173-445B-8275-15C1E73C8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FE57F-817B-4D80-9148-5472A44C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F2DA-19EC-4D2E-B946-B3F34C3D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B06A-6C4D-4736-BCF8-FDCC5560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76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7BFDE-6171-44AB-B213-C69B118EE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E71B5-DBD4-4E21-8438-36E2CB99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7169C-33DD-4BD9-B753-7F48953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0903-6F77-4268-B0A9-E06E64DC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34AC-5868-4426-BAE7-A117D31D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812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DA24-4CAD-45AA-A5A4-CD81AD91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8587-4913-44CE-83DD-4B4A0858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1B656-38F2-4DC8-991E-88F7D065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AD03-C9E8-4025-922C-33E69629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CD18-A783-4BE4-A54F-FCCA173B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44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BF4E-A52A-494B-BAF1-2D51922E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23B0-29F5-43F3-A74D-1E15E4D2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E90C-736C-4355-987F-0895FFE8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96E6-0F7D-402A-B3D0-3C2323D9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1726F-F0F1-4DB5-BED3-5D51336F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99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250D-B2DF-4F78-8023-8D84AC9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72333-1760-41D8-B90D-C5E51300F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17DE7-4EE5-48FF-BC48-E375B6BA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9BD5A-FA2A-4FF8-B529-DDD533EC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09722-2643-4394-8FF5-B5E3C3BD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B77C5-B9E3-4D65-964E-78F57CC6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9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150D-F34E-4AB8-80AC-570B1345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BFD55-5AEE-4584-A322-084B14C31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70839-3318-4B83-B860-A9B27D5C5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F8F6D-A700-4BDB-9604-C4D744932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13A22-4579-40C3-86C1-75A8553B0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46731-2D46-4D71-9E4E-344DED2B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DF89A-7716-477F-A03C-190B4D53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AC3DD-35B2-4383-8CA1-7A7D22FC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11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45B0-6C2F-4AC7-8DEF-605A7092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F2C13-908E-436F-B5CA-2FA03298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DC06B-9627-42FA-BEC9-0CB13CB6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E91EF-1CD6-43EF-A26D-1A7DD82C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874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3BCAD-0684-4CCA-B91D-A748062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DFBB7-D8DB-4037-BF2F-7BDC2555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9FAD7-2079-4692-9268-CE511DC7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6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2431-A404-4301-BEB8-4E1F7FE4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19A2-70AF-4888-B1DF-71640640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34735-8A98-4809-9BD6-D140CAEFB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4D916-7FEE-40E3-BDD8-F49835F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588BA-E81C-4DD7-B667-57604EB0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84A54-EF24-48DD-8739-A5295A7A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31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A55E-2C27-4CB4-92F2-2F241871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B234-E5B8-4ACC-B6DB-8C642E864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6B3E1-7B8C-40BD-A50C-FFB58D305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9DA63-9EB1-4E18-9810-7FD9ABC1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A6A09-4071-41CD-B64F-19D41BE7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5AF11-061D-4480-8F02-16F95B5D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4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F4408-CDE1-402D-B644-A39E20D6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562A-AF92-4E89-886E-EEF92B79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D8F0C-1C9C-4055-9B5F-71E33A55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492D-F39A-4105-9D57-1D42BFF828D8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1F35-2CCE-4FCC-A771-52F6CD034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7618-B42A-48E2-83A7-1F31E9675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35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B1DBA8-B9FF-401E-BA18-C388ABB337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D78AF-48A0-4C73-AE3F-502D66BBF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24D28-8A3C-4B8A-9DE2-04D000F1F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F9076-0EF1-45E9-AD09-BB5BBAECE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200"/>
                    </a14:imgEffect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" t="7595" r="916" b="9552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3382BE-665F-42E9-B31C-924CA182EDD7}"/>
              </a:ext>
            </a:extLst>
          </p:cNvPr>
          <p:cNvGrpSpPr/>
          <p:nvPr/>
        </p:nvGrpSpPr>
        <p:grpSpPr>
          <a:xfrm>
            <a:off x="581009" y="3092050"/>
            <a:ext cx="6724661" cy="2116157"/>
            <a:chOff x="590539" y="2607948"/>
            <a:chExt cx="6724661" cy="21161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6AF85-D059-48A0-8D78-A58FCD1F685B}"/>
                </a:ext>
              </a:extLst>
            </p:cNvPr>
            <p:cNvSpPr/>
            <p:nvPr/>
          </p:nvSpPr>
          <p:spPr>
            <a:xfrm>
              <a:off x="590539" y="2607948"/>
              <a:ext cx="228780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72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E6E54E-4972-4D7D-8254-8CDBFE16853A}"/>
                </a:ext>
              </a:extLst>
            </p:cNvPr>
            <p:cNvSpPr/>
            <p:nvPr/>
          </p:nvSpPr>
          <p:spPr>
            <a:xfrm>
              <a:off x="590539" y="3854315"/>
              <a:ext cx="6724661" cy="869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07000"/>
                </a:lnSpc>
                <a:spcAft>
                  <a:spcPts val="0"/>
                </a:spcAft>
              </a:pPr>
              <a:r>
                <a:rPr lang="en-US" sz="4800" b="1" dirty="0">
                  <a:solidFill>
                    <a:schemeClr val="bg1"/>
                  </a:solidFill>
                </a:rPr>
                <a:t>MEMANIPULASI VIDEO</a:t>
              </a:r>
              <a:endParaRPr lang="id-ID" sz="4800" b="1" dirty="0">
                <a:solidFill>
                  <a:schemeClr val="bg1"/>
                </a:solidFill>
                <a:effectLst/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41B6D7-E5E2-40A7-BDE5-2FD18372B9FD}"/>
                </a:ext>
              </a:extLst>
            </p:cNvPr>
            <p:cNvCxnSpPr>
              <a:cxnSpLocks/>
            </p:cNvCxnSpPr>
            <p:nvPr/>
          </p:nvCxnSpPr>
          <p:spPr>
            <a:xfrm>
              <a:off x="699723" y="3742787"/>
              <a:ext cx="203634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AE325D-2FC1-496B-BF9D-8640D8E46249}"/>
              </a:ext>
            </a:extLst>
          </p:cNvPr>
          <p:cNvSpPr/>
          <p:nvPr/>
        </p:nvSpPr>
        <p:spPr>
          <a:xfrm>
            <a:off x="590539" y="6318807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B16E2F-17AC-4F2F-A858-93A0009CE962}"/>
              </a:ext>
            </a:extLst>
          </p:cNvPr>
          <p:cNvSpPr/>
          <p:nvPr/>
        </p:nvSpPr>
        <p:spPr>
          <a:xfrm>
            <a:off x="5918774" y="61797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Ganjar Miftahuddin, M.Ds</a:t>
            </a:r>
            <a:endParaRPr lang="id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1A68C-528F-4B67-9345-378796801E3F}"/>
              </a:ext>
            </a:extLst>
          </p:cNvPr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5E7F0-D523-4AFD-97BC-86D84FB85C0A}"/>
                </a:ext>
              </a:extLst>
            </p:cNvPr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  <a:p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584925-3CC0-4F67-BF0E-6972B37E6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70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6AF1D-0E6F-47F1-955A-FFB40E23B96E}"/>
                </a:ext>
              </a:extLst>
            </p:cNvPr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20411E-5F4F-4D95-8EEC-4BF6E94C1134}"/>
              </a:ext>
            </a:extLst>
          </p:cNvPr>
          <p:cNvSpPr/>
          <p:nvPr/>
        </p:nvSpPr>
        <p:spPr>
          <a:xfrm>
            <a:off x="3901964" y="2355332"/>
            <a:ext cx="7347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Sedikit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mengulang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beberapa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materi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sebelumnya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mengenai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tutorial adobe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premire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Adobe yang di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gunakan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adobe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premire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CS6 yang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disesuaikan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versi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di lab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kom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UNIKOM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Jika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beda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versi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bisa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dikondisikan</a:t>
            </a:r>
            <a:endParaRPr lang="id-ID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A29AB-F54A-4B4D-8ED3-240B891E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4" y="2601234"/>
            <a:ext cx="2846696" cy="28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4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1A68C-528F-4B67-9345-378796801E3F}"/>
              </a:ext>
            </a:extLst>
          </p:cNvPr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5E7F0-D523-4AFD-97BC-86D84FB85C0A}"/>
                </a:ext>
              </a:extLst>
            </p:cNvPr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  <a:p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584925-3CC0-4F67-BF0E-6972B37E6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70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6AF1D-0E6F-47F1-955A-FFB40E23B96E}"/>
                </a:ext>
              </a:extLst>
            </p:cNvPr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20411E-5F4F-4D95-8EEC-4BF6E94C1134}"/>
              </a:ext>
            </a:extLst>
          </p:cNvPr>
          <p:cNvSpPr/>
          <p:nvPr/>
        </p:nvSpPr>
        <p:spPr>
          <a:xfrm>
            <a:off x="374594" y="1577221"/>
            <a:ext cx="277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Berikut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tampilan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awal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dari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adobe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premire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cs6</a:t>
            </a:r>
            <a:endParaRPr lang="id-ID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7861C-3705-431C-8210-119905D91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1"/>
          <a:stretch/>
        </p:blipFill>
        <p:spPr>
          <a:xfrm>
            <a:off x="3284598" y="1560847"/>
            <a:ext cx="8441590" cy="4556667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F90F4EF-ED02-434E-A4B8-3B8CF427267A}"/>
              </a:ext>
            </a:extLst>
          </p:cNvPr>
          <p:cNvSpPr/>
          <p:nvPr/>
        </p:nvSpPr>
        <p:spPr>
          <a:xfrm>
            <a:off x="6224530" y="3555510"/>
            <a:ext cx="793215" cy="579762"/>
          </a:xfrm>
          <a:prstGeom prst="wedgeRectCallout">
            <a:avLst>
              <a:gd name="adj1" fmla="val -1389"/>
              <a:gd name="adj2" fmla="val 11760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Membuat</a:t>
            </a:r>
            <a:r>
              <a:rPr lang="en-US" sz="1100" b="1" dirty="0"/>
              <a:t> </a:t>
            </a:r>
            <a:r>
              <a:rPr lang="en-US" sz="1100" b="1" dirty="0" err="1"/>
              <a:t>projek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endParaRPr lang="id-ID" sz="1100" b="1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22C23E9-BCA2-4623-BAC8-DE0F16A261EF}"/>
              </a:ext>
            </a:extLst>
          </p:cNvPr>
          <p:cNvSpPr/>
          <p:nvPr/>
        </p:nvSpPr>
        <p:spPr>
          <a:xfrm>
            <a:off x="7149197" y="3316077"/>
            <a:ext cx="921745" cy="819195"/>
          </a:xfrm>
          <a:prstGeom prst="wedgeRectCallout">
            <a:avLst>
              <a:gd name="adj1" fmla="val -14857"/>
              <a:gd name="adj2" fmla="val 974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Membuka</a:t>
            </a:r>
            <a:r>
              <a:rPr lang="en-US" sz="1100" b="1" dirty="0"/>
              <a:t> </a:t>
            </a:r>
            <a:r>
              <a:rPr lang="en-US" sz="1100" b="1" dirty="0" err="1"/>
              <a:t>projek</a:t>
            </a:r>
            <a:r>
              <a:rPr lang="en-US" sz="1100" b="1" dirty="0"/>
              <a:t> yang </a:t>
            </a:r>
            <a:r>
              <a:rPr lang="en-US" sz="1100" b="1" dirty="0" err="1"/>
              <a:t>sudah</a:t>
            </a:r>
            <a:r>
              <a:rPr lang="en-US" sz="1100" b="1" dirty="0"/>
              <a:t> </a:t>
            </a:r>
            <a:r>
              <a:rPr lang="en-US" sz="1100" b="1" dirty="0" err="1"/>
              <a:t>dikerjakan</a:t>
            </a:r>
            <a:endParaRPr lang="id-ID" sz="1100" b="1" dirty="0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E60085C4-199A-406C-A09B-D58EF595F58E}"/>
              </a:ext>
            </a:extLst>
          </p:cNvPr>
          <p:cNvSpPr/>
          <p:nvPr/>
        </p:nvSpPr>
        <p:spPr>
          <a:xfrm>
            <a:off x="8284684" y="3429000"/>
            <a:ext cx="793215" cy="706272"/>
          </a:xfrm>
          <a:prstGeom prst="wedgeRectCallout">
            <a:avLst>
              <a:gd name="adj1" fmla="val -38889"/>
              <a:gd name="adj2" fmla="val 10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Meminta</a:t>
            </a:r>
            <a:r>
              <a:rPr lang="en-US" sz="1100" b="1" dirty="0"/>
              <a:t> </a:t>
            </a:r>
            <a:r>
              <a:rPr lang="en-US" sz="1100" b="1" dirty="0" err="1"/>
              <a:t>bantuan</a:t>
            </a:r>
            <a:r>
              <a:rPr lang="en-US" sz="1100" b="1" dirty="0"/>
              <a:t> </a:t>
            </a:r>
            <a:r>
              <a:rPr lang="en-US" sz="1100" b="1" dirty="0" err="1"/>
              <a:t>kepada</a:t>
            </a:r>
            <a:r>
              <a:rPr lang="en-US" sz="1100" b="1" dirty="0"/>
              <a:t> adobe</a:t>
            </a:r>
            <a:endParaRPr lang="id-ID" sz="1100" b="1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FE8FB49-E228-43D4-829C-1A27F36DD091}"/>
              </a:ext>
            </a:extLst>
          </p:cNvPr>
          <p:cNvSpPr/>
          <p:nvPr/>
        </p:nvSpPr>
        <p:spPr>
          <a:xfrm>
            <a:off x="5409117" y="4888798"/>
            <a:ext cx="1608628" cy="694063"/>
          </a:xfrm>
          <a:prstGeom prst="wedgeEllipseCallout">
            <a:avLst>
              <a:gd name="adj1" fmla="val 21022"/>
              <a:gd name="adj2" fmla="val -89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Klik</a:t>
            </a:r>
            <a:r>
              <a:rPr lang="en-US" sz="1100" b="1" dirty="0"/>
              <a:t> </a:t>
            </a:r>
            <a:r>
              <a:rPr lang="en-US" sz="1100" b="1" dirty="0" err="1"/>
              <a:t>untuk</a:t>
            </a:r>
            <a:r>
              <a:rPr lang="en-US" sz="1100" b="1" dirty="0"/>
              <a:t> </a:t>
            </a:r>
            <a:r>
              <a:rPr lang="en-US" sz="1100" b="1" dirty="0" err="1"/>
              <a:t>membuat</a:t>
            </a:r>
            <a:r>
              <a:rPr lang="en-US" sz="1100" b="1" dirty="0"/>
              <a:t> </a:t>
            </a:r>
            <a:r>
              <a:rPr lang="en-US" sz="1100" b="1" dirty="0" err="1"/>
              <a:t>projek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endParaRPr lang="id-ID" sz="1100" b="1" dirty="0"/>
          </a:p>
        </p:txBody>
      </p:sp>
    </p:spTree>
    <p:extLst>
      <p:ext uri="{BB962C8B-B14F-4D97-AF65-F5344CB8AC3E}">
        <p14:creationId xmlns:p14="http://schemas.microsoft.com/office/powerpoint/2010/main" val="338834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244D9-A0B9-49F1-9C34-791F31059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7"/>
          <a:stretch/>
        </p:blipFill>
        <p:spPr>
          <a:xfrm>
            <a:off x="3284598" y="1560846"/>
            <a:ext cx="8441590" cy="45649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1A68C-528F-4B67-9345-378796801E3F}"/>
              </a:ext>
            </a:extLst>
          </p:cNvPr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5E7F0-D523-4AFD-97BC-86D84FB85C0A}"/>
                </a:ext>
              </a:extLst>
            </p:cNvPr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  <a:p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584925-3CC0-4F67-BF0E-6972B37E6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70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6AF1D-0E6F-47F1-955A-FFB40E23B96E}"/>
                </a:ext>
              </a:extLst>
            </p:cNvPr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20411E-5F4F-4D95-8EEC-4BF6E94C1134}"/>
              </a:ext>
            </a:extLst>
          </p:cNvPr>
          <p:cNvSpPr/>
          <p:nvPr/>
        </p:nvSpPr>
        <p:spPr>
          <a:xfrm>
            <a:off x="374594" y="1577221"/>
            <a:ext cx="277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Tampilan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NEW PROJEK</a:t>
            </a:r>
            <a:endParaRPr lang="id-ID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FE8FB49-E228-43D4-829C-1A27F36DD091}"/>
              </a:ext>
            </a:extLst>
          </p:cNvPr>
          <p:cNvSpPr/>
          <p:nvPr/>
        </p:nvSpPr>
        <p:spPr>
          <a:xfrm>
            <a:off x="4985371" y="5134125"/>
            <a:ext cx="1608628" cy="694063"/>
          </a:xfrm>
          <a:prstGeom prst="wedgeEllipseCallout">
            <a:avLst>
              <a:gd name="adj1" fmla="val 21022"/>
              <a:gd name="adj2" fmla="val -89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Cari </a:t>
            </a:r>
            <a:r>
              <a:rPr lang="en-US" sz="1100" b="1" dirty="0" err="1"/>
              <a:t>tataletak</a:t>
            </a:r>
            <a:r>
              <a:rPr lang="en-US" sz="1100" b="1" dirty="0"/>
              <a:t> </a:t>
            </a:r>
            <a:r>
              <a:rPr lang="en-US" sz="1100" b="1" dirty="0" err="1"/>
              <a:t>penyimpanan</a:t>
            </a:r>
            <a:r>
              <a:rPr lang="en-US" sz="1100" b="1" dirty="0"/>
              <a:t> file </a:t>
            </a:r>
            <a:r>
              <a:rPr lang="en-US" sz="1100" b="1" dirty="0" err="1"/>
              <a:t>anada</a:t>
            </a:r>
            <a:r>
              <a:rPr lang="en-US" sz="1100" b="1" dirty="0"/>
              <a:t> yang </a:t>
            </a:r>
            <a:r>
              <a:rPr lang="en-US" sz="1100" b="1" dirty="0" err="1"/>
              <a:t>akan</a:t>
            </a:r>
            <a:r>
              <a:rPr lang="en-US" sz="1100" b="1" dirty="0"/>
              <a:t> di save</a:t>
            </a:r>
            <a:endParaRPr lang="id-ID" sz="1100" b="1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5BBEFCE7-307E-4852-BC74-9185F5183716}"/>
              </a:ext>
            </a:extLst>
          </p:cNvPr>
          <p:cNvSpPr/>
          <p:nvPr/>
        </p:nvSpPr>
        <p:spPr>
          <a:xfrm>
            <a:off x="6513088" y="5297154"/>
            <a:ext cx="1608628" cy="694063"/>
          </a:xfrm>
          <a:prstGeom prst="wedgeEllipseCallout">
            <a:avLst>
              <a:gd name="adj1" fmla="val -21264"/>
              <a:gd name="adj2" fmla="val -8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Beri </a:t>
            </a:r>
            <a:r>
              <a:rPr lang="en-US" sz="1100" b="1" dirty="0" err="1"/>
              <a:t>nama</a:t>
            </a:r>
            <a:r>
              <a:rPr lang="en-US" sz="1100" b="1" dirty="0"/>
              <a:t> file</a:t>
            </a:r>
          </a:p>
          <a:p>
            <a:pPr algn="ctr"/>
            <a:r>
              <a:rPr lang="en-US" sz="1100" b="1" dirty="0"/>
              <a:t>Setelah </a:t>
            </a:r>
            <a:r>
              <a:rPr lang="en-US" sz="1100" b="1" dirty="0" err="1"/>
              <a:t>itu</a:t>
            </a:r>
            <a:r>
              <a:rPr lang="en-US" sz="1100" b="1" dirty="0"/>
              <a:t> OK</a:t>
            </a:r>
            <a:endParaRPr lang="id-ID" sz="1100" b="1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14DC88D0-AE6D-420D-B923-DBCDFE28B606}"/>
              </a:ext>
            </a:extLst>
          </p:cNvPr>
          <p:cNvSpPr/>
          <p:nvPr/>
        </p:nvSpPr>
        <p:spPr>
          <a:xfrm>
            <a:off x="4226438" y="3312608"/>
            <a:ext cx="1608628" cy="694063"/>
          </a:xfrm>
          <a:prstGeom prst="wedgeEllipseCallout">
            <a:avLst>
              <a:gd name="adj1" fmla="val 66081"/>
              <a:gd name="adj2" fmla="val 4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Biarkan</a:t>
            </a:r>
            <a:r>
              <a:rPr lang="en-US" sz="1100" b="1" dirty="0"/>
              <a:t> </a:t>
            </a:r>
            <a:r>
              <a:rPr lang="en-US" sz="1100" b="1" dirty="0" err="1"/>
              <a:t>pengaturan</a:t>
            </a:r>
            <a:r>
              <a:rPr lang="en-US" sz="1100" b="1" dirty="0"/>
              <a:t> DEFAULT</a:t>
            </a:r>
            <a:endParaRPr lang="id-ID" sz="1100" b="1" dirty="0"/>
          </a:p>
        </p:txBody>
      </p:sp>
    </p:spTree>
    <p:extLst>
      <p:ext uri="{BB962C8B-B14F-4D97-AF65-F5344CB8AC3E}">
        <p14:creationId xmlns:p14="http://schemas.microsoft.com/office/powerpoint/2010/main" val="100118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47AE3-BA52-4C9D-ACFD-A6CDFC6F6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0"/>
          <a:stretch/>
        </p:blipFill>
        <p:spPr>
          <a:xfrm>
            <a:off x="3284598" y="1560845"/>
            <a:ext cx="8468332" cy="45649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1A68C-528F-4B67-9345-378796801E3F}"/>
              </a:ext>
            </a:extLst>
          </p:cNvPr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5E7F0-D523-4AFD-97BC-86D84FB85C0A}"/>
                </a:ext>
              </a:extLst>
            </p:cNvPr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  <a:p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584925-3CC0-4F67-BF0E-6972B37E6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70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6AF1D-0E6F-47F1-955A-FFB40E23B96E}"/>
                </a:ext>
              </a:extLst>
            </p:cNvPr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20411E-5F4F-4D95-8EEC-4BF6E94C1134}"/>
              </a:ext>
            </a:extLst>
          </p:cNvPr>
          <p:cNvSpPr/>
          <p:nvPr/>
        </p:nvSpPr>
        <p:spPr>
          <a:xfrm>
            <a:off x="374594" y="1577221"/>
            <a:ext cx="277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Berikut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tampilan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pemilihan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bidang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kerja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atau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sebut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new sequence</a:t>
            </a:r>
            <a:endParaRPr lang="id-ID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FE8FB49-E228-43D4-829C-1A27F36DD091}"/>
              </a:ext>
            </a:extLst>
          </p:cNvPr>
          <p:cNvSpPr/>
          <p:nvPr/>
        </p:nvSpPr>
        <p:spPr>
          <a:xfrm>
            <a:off x="4110924" y="5297155"/>
            <a:ext cx="1608628" cy="694063"/>
          </a:xfrm>
          <a:prstGeom prst="wedgeEllipseCallout">
            <a:avLst>
              <a:gd name="adj1" fmla="val 70370"/>
              <a:gd name="adj2" fmla="val -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Nama </a:t>
            </a:r>
            <a:r>
              <a:rPr lang="en-US" sz="1100" b="1" dirty="0" err="1"/>
              <a:t>bisa</a:t>
            </a:r>
            <a:r>
              <a:rPr lang="en-US" sz="1100" b="1" dirty="0"/>
              <a:t> di </a:t>
            </a:r>
            <a:r>
              <a:rPr lang="en-US" sz="1100" b="1" dirty="0" err="1"/>
              <a:t>ganti</a:t>
            </a:r>
            <a:r>
              <a:rPr lang="en-US" sz="1100" b="1" dirty="0"/>
              <a:t> </a:t>
            </a:r>
            <a:r>
              <a:rPr lang="en-US" sz="1100" b="1" dirty="0" err="1"/>
              <a:t>atau</a:t>
            </a:r>
            <a:r>
              <a:rPr lang="en-US" sz="1100" b="1" dirty="0"/>
              <a:t> default</a:t>
            </a:r>
            <a:endParaRPr lang="id-ID" sz="1100" b="1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5BBEFCE7-307E-4852-BC74-9185F5183716}"/>
              </a:ext>
            </a:extLst>
          </p:cNvPr>
          <p:cNvSpPr/>
          <p:nvPr/>
        </p:nvSpPr>
        <p:spPr>
          <a:xfrm>
            <a:off x="7276763" y="4774639"/>
            <a:ext cx="1608628" cy="694063"/>
          </a:xfrm>
          <a:prstGeom prst="wedgeEllipseCallout">
            <a:avLst>
              <a:gd name="adj1" fmla="val 27459"/>
              <a:gd name="adj2" fmla="val 104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Klik</a:t>
            </a:r>
            <a:r>
              <a:rPr lang="en-US" sz="1100" b="1" dirty="0"/>
              <a:t> ok </a:t>
            </a:r>
            <a:r>
              <a:rPr lang="en-US" sz="1100" b="1" dirty="0" err="1"/>
              <a:t>untuk</a:t>
            </a:r>
            <a:r>
              <a:rPr lang="en-US" sz="1100" b="1" dirty="0"/>
              <a:t> </a:t>
            </a:r>
            <a:r>
              <a:rPr lang="en-US" sz="1100" b="1" dirty="0" err="1"/>
              <a:t>melanjutkan</a:t>
            </a:r>
            <a:endParaRPr lang="id-ID" sz="1100" b="1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E682FE-BC7C-45CB-A6BD-08B133DAEF21}"/>
              </a:ext>
            </a:extLst>
          </p:cNvPr>
          <p:cNvSpPr/>
          <p:nvPr/>
        </p:nvSpPr>
        <p:spPr>
          <a:xfrm>
            <a:off x="3496962" y="2552281"/>
            <a:ext cx="1824681" cy="1070333"/>
          </a:xfrm>
          <a:prstGeom prst="wedgeRectCallout">
            <a:avLst>
              <a:gd name="adj1" fmla="val 73975"/>
              <a:gd name="adj2" fmla="val 5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Gunakan</a:t>
            </a:r>
            <a:r>
              <a:rPr lang="en-US" sz="1100" b="1" dirty="0"/>
              <a:t> </a:t>
            </a:r>
            <a:r>
              <a:rPr lang="en-US" sz="1100" b="1" dirty="0" err="1"/>
              <a:t>ukuran</a:t>
            </a:r>
            <a:r>
              <a:rPr lang="en-US" sz="1100" b="1" dirty="0"/>
              <a:t> </a:t>
            </a:r>
            <a:r>
              <a:rPr lang="en-US" sz="1100" b="1" dirty="0" err="1"/>
              <a:t>standar</a:t>
            </a:r>
            <a:r>
              <a:rPr lang="en-US" sz="1100" b="1" dirty="0"/>
              <a:t> </a:t>
            </a:r>
            <a:r>
              <a:rPr lang="en-US" sz="1100" b="1" dirty="0" err="1"/>
              <a:t>untuk</a:t>
            </a:r>
            <a:r>
              <a:rPr lang="en-US" sz="1100" b="1" dirty="0"/>
              <a:t> TV. </a:t>
            </a:r>
            <a:r>
              <a:rPr lang="en-US" sz="1100" b="1" dirty="0" err="1"/>
              <a:t>Gunakan</a:t>
            </a:r>
            <a:r>
              <a:rPr lang="en-US" sz="1100" b="1" dirty="0"/>
              <a:t> </a:t>
            </a:r>
            <a:r>
              <a:rPr lang="en-US" sz="1100" b="1" dirty="0" err="1"/>
              <a:t>ukuran</a:t>
            </a:r>
            <a:r>
              <a:rPr lang="en-US" sz="1100" b="1" dirty="0"/>
              <a:t> widescreen </a:t>
            </a:r>
            <a:r>
              <a:rPr lang="en-US" sz="1100" b="1" dirty="0" err="1"/>
              <a:t>untuk</a:t>
            </a:r>
            <a:r>
              <a:rPr lang="en-US" sz="1100" b="1" dirty="0"/>
              <a:t> </a:t>
            </a:r>
            <a:r>
              <a:rPr lang="en-US" sz="1100" b="1" dirty="0" err="1"/>
              <a:t>tampilan</a:t>
            </a:r>
            <a:r>
              <a:rPr lang="en-US" sz="1100" b="1" dirty="0"/>
              <a:t> popular </a:t>
            </a:r>
            <a:r>
              <a:rPr lang="en-US" sz="1100" b="1" dirty="0" err="1"/>
              <a:t>saat</a:t>
            </a:r>
            <a:r>
              <a:rPr lang="en-US" sz="1100" b="1" dirty="0"/>
              <a:t> </a:t>
            </a:r>
            <a:r>
              <a:rPr lang="en-US" sz="1100" b="1" dirty="0" err="1"/>
              <a:t>ini</a:t>
            </a:r>
            <a:endParaRPr lang="en-US" sz="1100" b="1" dirty="0"/>
          </a:p>
          <a:p>
            <a:pPr algn="ctr"/>
            <a:r>
              <a:rPr lang="en-US" sz="1100" b="1" dirty="0" err="1"/>
              <a:t>Standar</a:t>
            </a:r>
            <a:r>
              <a:rPr lang="en-US" sz="1100" b="1" dirty="0"/>
              <a:t> </a:t>
            </a:r>
            <a:r>
              <a:rPr lang="en-US" sz="1100" b="1" dirty="0" err="1"/>
              <a:t>tampilan</a:t>
            </a:r>
            <a:r>
              <a:rPr lang="en-US" sz="1100" b="1" dirty="0"/>
              <a:t> </a:t>
            </a:r>
            <a:r>
              <a:rPr lang="en-US" sz="1100" b="1" dirty="0" err="1"/>
              <a:t>dengan</a:t>
            </a:r>
            <a:r>
              <a:rPr lang="en-US" sz="1100" b="1" dirty="0"/>
              <a:t> 32khz   </a:t>
            </a:r>
            <a:endParaRPr lang="id-ID" sz="1100" b="1" dirty="0"/>
          </a:p>
        </p:txBody>
      </p:sp>
    </p:spTree>
    <p:extLst>
      <p:ext uri="{BB962C8B-B14F-4D97-AF65-F5344CB8AC3E}">
        <p14:creationId xmlns:p14="http://schemas.microsoft.com/office/powerpoint/2010/main" val="344016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85DB9-E222-4FD9-97E5-750CE2A24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00"/>
          <a:stretch/>
        </p:blipFill>
        <p:spPr>
          <a:xfrm>
            <a:off x="3261989" y="1577221"/>
            <a:ext cx="8471450" cy="4548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1A68C-528F-4B67-9345-378796801E3F}"/>
              </a:ext>
            </a:extLst>
          </p:cNvPr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5E7F0-D523-4AFD-97BC-86D84FB85C0A}"/>
                </a:ext>
              </a:extLst>
            </p:cNvPr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  <a:p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584925-3CC0-4F67-BF0E-6972B37E6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70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6AF1D-0E6F-47F1-955A-FFB40E23B96E}"/>
                </a:ext>
              </a:extLst>
            </p:cNvPr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20411E-5F4F-4D95-8EEC-4BF6E94C1134}"/>
              </a:ext>
            </a:extLst>
          </p:cNvPr>
          <p:cNvSpPr/>
          <p:nvPr/>
        </p:nvSpPr>
        <p:spPr>
          <a:xfrm>
            <a:off x="374594" y="1577221"/>
            <a:ext cx="277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Tampilan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bidang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kerja</a:t>
            </a:r>
            <a:r>
              <a:rPr lang="en-US" b="1" dirty="0">
                <a:solidFill>
                  <a:schemeClr val="bg1"/>
                </a:solidFill>
                <a:latin typeface="Helvetica" panose="020B0500000000000000" pitchFamily="34" charset="0"/>
              </a:rPr>
              <a:t> pada adobe </a:t>
            </a:r>
            <a:r>
              <a:rPr lang="en-US" b="1" dirty="0" err="1">
                <a:solidFill>
                  <a:schemeClr val="bg1"/>
                </a:solidFill>
                <a:latin typeface="Helvetica" panose="020B0500000000000000" pitchFamily="34" charset="0"/>
              </a:rPr>
              <a:t>premire</a:t>
            </a:r>
            <a:endParaRPr lang="id-ID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E682FE-BC7C-45CB-A6BD-08B133DAEF21}"/>
              </a:ext>
            </a:extLst>
          </p:cNvPr>
          <p:cNvSpPr/>
          <p:nvPr/>
        </p:nvSpPr>
        <p:spPr>
          <a:xfrm>
            <a:off x="1328465" y="3574954"/>
            <a:ext cx="1824681" cy="2236424"/>
          </a:xfrm>
          <a:prstGeom prst="wedgeRectCallout">
            <a:avLst>
              <a:gd name="adj1" fmla="val 73975"/>
              <a:gd name="adj2" fmla="val 5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Sequence </a:t>
            </a:r>
            <a:r>
              <a:rPr lang="en-US" sz="1100" b="1" dirty="0" err="1"/>
              <a:t>jangan</a:t>
            </a:r>
            <a:r>
              <a:rPr lang="en-US" sz="1100" b="1" dirty="0"/>
              <a:t> </a:t>
            </a:r>
            <a:r>
              <a:rPr lang="en-US" sz="1100" b="1" dirty="0" err="1"/>
              <a:t>hilang</a:t>
            </a:r>
            <a:r>
              <a:rPr lang="en-US" sz="1100" b="1" dirty="0"/>
              <a:t> </a:t>
            </a:r>
            <a:r>
              <a:rPr lang="en-US" sz="1100" b="1" dirty="0" err="1"/>
              <a:t>saat</a:t>
            </a:r>
            <a:r>
              <a:rPr lang="en-US" sz="1100" b="1" dirty="0"/>
              <a:t> </a:t>
            </a:r>
            <a:r>
              <a:rPr lang="en-US" sz="1100" b="1" dirty="0" err="1"/>
              <a:t>mengerjakan</a:t>
            </a:r>
            <a:r>
              <a:rPr lang="en-US" sz="1100" b="1" dirty="0"/>
              <a:t> </a:t>
            </a:r>
            <a:r>
              <a:rPr lang="en-US" sz="1100" b="1" dirty="0" err="1"/>
              <a:t>jika</a:t>
            </a:r>
            <a:r>
              <a:rPr lang="en-US" sz="1100" b="1" dirty="0"/>
              <a:t> </a:t>
            </a:r>
            <a:r>
              <a:rPr lang="en-US" sz="1100" b="1" dirty="0" err="1"/>
              <a:t>hilang</a:t>
            </a:r>
            <a:r>
              <a:rPr lang="en-US" sz="1100" b="1" dirty="0"/>
              <a:t> data </a:t>
            </a:r>
            <a:r>
              <a:rPr lang="en-US" sz="1100" b="1" dirty="0" err="1"/>
              <a:t>sebelumnya</a:t>
            </a:r>
            <a:r>
              <a:rPr lang="en-US" sz="1100" b="1" dirty="0"/>
              <a:t> </a:t>
            </a:r>
            <a:r>
              <a:rPr lang="en-US" sz="1100" b="1" dirty="0" err="1"/>
              <a:t>yg</a:t>
            </a:r>
            <a:r>
              <a:rPr lang="en-US" sz="1100" b="1" dirty="0"/>
              <a:t> kalian edit </a:t>
            </a:r>
            <a:r>
              <a:rPr lang="en-US" sz="1100" b="1" dirty="0" err="1"/>
              <a:t>akan</a:t>
            </a:r>
            <a:r>
              <a:rPr lang="en-US" sz="1100" b="1" dirty="0"/>
              <a:t> </a:t>
            </a:r>
            <a:r>
              <a:rPr lang="en-US" sz="1100" b="1" dirty="0" err="1"/>
              <a:t>hilang</a:t>
            </a:r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Jika </a:t>
            </a:r>
            <a:r>
              <a:rPr lang="en-US" sz="1100" b="1" dirty="0" err="1"/>
              <a:t>membuat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r>
              <a:rPr lang="en-US" sz="1100" b="1" dirty="0"/>
              <a:t> sequence</a:t>
            </a:r>
          </a:p>
          <a:p>
            <a:pPr algn="ctr"/>
            <a:r>
              <a:rPr lang="en-US" sz="1100" b="1" dirty="0"/>
              <a:t>New item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/>
              <a:t>sequence</a:t>
            </a:r>
            <a:endParaRPr lang="id-ID" sz="1100" b="1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E1E89E36-41B4-47A8-A28B-BCC052997D62}"/>
              </a:ext>
            </a:extLst>
          </p:cNvPr>
          <p:cNvSpPr/>
          <p:nvPr/>
        </p:nvSpPr>
        <p:spPr>
          <a:xfrm>
            <a:off x="7837597" y="3716337"/>
            <a:ext cx="1824681" cy="2236424"/>
          </a:xfrm>
          <a:prstGeom prst="wedgeRectCallout">
            <a:avLst>
              <a:gd name="adj1" fmla="val 73975"/>
              <a:gd name="adj2" fmla="val 5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Sequence </a:t>
            </a:r>
            <a:r>
              <a:rPr lang="en-US" sz="1100" b="1" dirty="0" err="1"/>
              <a:t>jangan</a:t>
            </a:r>
            <a:r>
              <a:rPr lang="en-US" sz="1100" b="1" dirty="0"/>
              <a:t> </a:t>
            </a:r>
            <a:r>
              <a:rPr lang="en-US" sz="1100" b="1" dirty="0" err="1"/>
              <a:t>hilang</a:t>
            </a:r>
            <a:r>
              <a:rPr lang="en-US" sz="1100" b="1" dirty="0"/>
              <a:t> </a:t>
            </a:r>
            <a:r>
              <a:rPr lang="en-US" sz="1100" b="1" dirty="0" err="1"/>
              <a:t>saat</a:t>
            </a:r>
            <a:r>
              <a:rPr lang="en-US" sz="1100" b="1" dirty="0"/>
              <a:t> </a:t>
            </a:r>
            <a:r>
              <a:rPr lang="en-US" sz="1100" b="1" dirty="0" err="1"/>
              <a:t>mengerjakan</a:t>
            </a:r>
            <a:r>
              <a:rPr lang="en-US" sz="1100" b="1" dirty="0"/>
              <a:t> </a:t>
            </a:r>
            <a:r>
              <a:rPr lang="en-US" sz="1100" b="1" dirty="0" err="1"/>
              <a:t>jika</a:t>
            </a:r>
            <a:r>
              <a:rPr lang="en-US" sz="1100" b="1" dirty="0"/>
              <a:t> </a:t>
            </a:r>
            <a:r>
              <a:rPr lang="en-US" sz="1100" b="1" dirty="0" err="1"/>
              <a:t>hilang</a:t>
            </a:r>
            <a:r>
              <a:rPr lang="en-US" sz="1100" b="1" dirty="0"/>
              <a:t> data </a:t>
            </a:r>
            <a:r>
              <a:rPr lang="en-US" sz="1100" b="1" dirty="0" err="1"/>
              <a:t>sebelumnya</a:t>
            </a:r>
            <a:r>
              <a:rPr lang="en-US" sz="1100" b="1" dirty="0"/>
              <a:t> </a:t>
            </a:r>
            <a:r>
              <a:rPr lang="en-US" sz="1100" b="1" dirty="0" err="1"/>
              <a:t>yg</a:t>
            </a:r>
            <a:r>
              <a:rPr lang="en-US" sz="1100" b="1" dirty="0"/>
              <a:t> kalian edit </a:t>
            </a:r>
            <a:r>
              <a:rPr lang="en-US" sz="1100" b="1" dirty="0" err="1"/>
              <a:t>akan</a:t>
            </a:r>
            <a:r>
              <a:rPr lang="en-US" sz="1100" b="1" dirty="0"/>
              <a:t> </a:t>
            </a:r>
            <a:r>
              <a:rPr lang="en-US" sz="1100" b="1" dirty="0" err="1"/>
              <a:t>hilang</a:t>
            </a:r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Jika </a:t>
            </a:r>
            <a:r>
              <a:rPr lang="en-US" sz="1100" b="1" dirty="0" err="1"/>
              <a:t>membuat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r>
              <a:rPr lang="en-US" sz="1100" b="1" dirty="0"/>
              <a:t> sequence</a:t>
            </a:r>
          </a:p>
          <a:p>
            <a:pPr algn="ctr"/>
            <a:r>
              <a:rPr lang="en-US" sz="1100" b="1" dirty="0"/>
              <a:t>New item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/>
              <a:t>sequence</a:t>
            </a:r>
            <a:endParaRPr lang="id-ID" sz="1100" b="1" dirty="0"/>
          </a:p>
        </p:txBody>
      </p:sp>
    </p:spTree>
    <p:extLst>
      <p:ext uri="{BB962C8B-B14F-4D97-AF65-F5344CB8AC3E}">
        <p14:creationId xmlns:p14="http://schemas.microsoft.com/office/powerpoint/2010/main" val="235235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00B2F-62FA-430F-8385-54F11BE393EC}"/>
              </a:ext>
            </a:extLst>
          </p:cNvPr>
          <p:cNvSpPr/>
          <p:nvPr/>
        </p:nvSpPr>
        <p:spPr>
          <a:xfrm>
            <a:off x="3118981" y="3230470"/>
            <a:ext cx="6130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inherit"/>
              </a:rPr>
              <a:t>SELAMAT MENGERJAKAN</a:t>
            </a:r>
            <a:endParaRPr lang="id-ID" sz="4400" i="1" dirty="0">
              <a:solidFill>
                <a:schemeClr val="bg1"/>
              </a:solidFill>
              <a:latin typeface="inheri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53A4F-286B-4A2E-9013-FB8EFABA8DD9}"/>
              </a:ext>
            </a:extLst>
          </p:cNvPr>
          <p:cNvSpPr/>
          <p:nvPr/>
        </p:nvSpPr>
        <p:spPr>
          <a:xfrm>
            <a:off x="8971084" y="5631253"/>
            <a:ext cx="2880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chemeClr val="bg1"/>
                </a:solidFill>
              </a:rPr>
              <a:t>Thanks.</a:t>
            </a:r>
            <a:endParaRPr lang="id-ID" sz="60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1A68C-528F-4B67-9345-378796801E3F}"/>
              </a:ext>
            </a:extLst>
          </p:cNvPr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5E7F0-D523-4AFD-97BC-86D84FB85C0A}"/>
                </a:ext>
              </a:extLst>
            </p:cNvPr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M4-5</a:t>
              </a:r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  <a:p>
              <a:endParaRPr lang="id-ID" sz="36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584925-3CC0-4F67-BF0E-6972B37E6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70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6AF1D-0E6F-47F1-955A-FFB40E23B96E}"/>
                </a:ext>
              </a:extLst>
            </p:cNvPr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52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262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inherit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33</cp:revision>
  <dcterms:created xsi:type="dcterms:W3CDTF">2019-09-30T19:07:38Z</dcterms:created>
  <dcterms:modified xsi:type="dcterms:W3CDTF">2020-04-15T04:00:29Z</dcterms:modified>
</cp:coreProperties>
</file>