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054" y="1124712"/>
            <a:ext cx="8277606" cy="3172968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054" y="4727448"/>
            <a:ext cx="8277606" cy="1481328"/>
          </a:xfrm>
        </p:spPr>
        <p:txBody>
          <a:bodyPr>
            <a:normAutofit/>
          </a:bodyPr>
          <a:lstStyle>
            <a:lvl1pPr marL="0" indent="0" algn="l">
              <a:buNone/>
              <a:defRPr sz="21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2054" y="6356351"/>
            <a:ext cx="20574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52260" y="6356351"/>
            <a:ext cx="20574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624870" y="434802"/>
            <a:ext cx="146304" cy="5280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433989" y="4501201"/>
            <a:ext cx="8276022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6351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29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765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418657" y="0"/>
            <a:ext cx="8375585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374126" y="787352"/>
            <a:ext cx="96012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76" y="2478024"/>
            <a:ext cx="7626096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676" y="6356351"/>
            <a:ext cx="20574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05372" y="6356351"/>
            <a:ext cx="20574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06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418658" y="4981421"/>
            <a:ext cx="8351217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374126" y="5118581"/>
            <a:ext cx="109728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338" y="640080"/>
            <a:ext cx="8167878" cy="4114800"/>
          </a:xfrm>
        </p:spPr>
        <p:txBody>
          <a:bodyPr anchor="b">
            <a:normAutofit/>
          </a:bodyPr>
          <a:lstStyle>
            <a:lvl1pPr>
              <a:defRPr sz="49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936" y="5102352"/>
            <a:ext cx="795528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634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418657" y="0"/>
            <a:ext cx="8375585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374126" y="787352"/>
            <a:ext cx="96012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6676" y="2478024"/>
            <a:ext cx="370332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59452" y="2478024"/>
            <a:ext cx="370332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676" y="6356351"/>
            <a:ext cx="20574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05372" y="6356351"/>
            <a:ext cx="20574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925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418657" y="0"/>
            <a:ext cx="8375585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374126" y="787352"/>
            <a:ext cx="96012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76" y="2372650"/>
            <a:ext cx="3703320" cy="823912"/>
          </a:xfrm>
        </p:spPr>
        <p:txBody>
          <a:bodyPr anchor="b"/>
          <a:lstStyle>
            <a:lvl1pPr marL="0" indent="0">
              <a:buNone/>
              <a:defRPr sz="1800" b="1" cap="none" baseline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76" y="3203688"/>
            <a:ext cx="3703320" cy="2968512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59452" y="2372650"/>
            <a:ext cx="3703320" cy="823912"/>
          </a:xfrm>
        </p:spPr>
        <p:txBody>
          <a:bodyPr anchor="b"/>
          <a:lstStyle>
            <a:lvl1pPr marL="0" indent="0">
              <a:buNone/>
              <a:defRPr sz="1800" b="1" cap="none" baseline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59452" y="3203688"/>
            <a:ext cx="3703320" cy="2968511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676" y="6356351"/>
            <a:ext cx="20574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05372" y="6356351"/>
            <a:ext cx="20574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228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499390" y="1533525"/>
            <a:ext cx="8187797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456813" y="2971798"/>
            <a:ext cx="96012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244" y="1938528"/>
            <a:ext cx="7632954" cy="2990088"/>
          </a:xfrm>
        </p:spPr>
        <p:txBody>
          <a:bodyPr>
            <a:normAutofit/>
          </a:bodyPr>
          <a:lstStyle>
            <a:lvl1pPr>
              <a:defRPr sz="40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457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613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418658" y="1162033"/>
            <a:ext cx="2805555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374126" y="1618375"/>
            <a:ext cx="109728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510" y="1709928"/>
            <a:ext cx="2324862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25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3894" y="1709928"/>
            <a:ext cx="5047488" cy="409651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510" y="3429000"/>
            <a:ext cx="2324862" cy="2066544"/>
          </a:xfrm>
        </p:spPr>
        <p:txBody>
          <a:bodyPr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1510" y="6356351"/>
            <a:ext cx="20574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4/16/2020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33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418658" y="1162033"/>
            <a:ext cx="2805555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374126" y="1618375"/>
            <a:ext cx="109728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510" y="1709928"/>
            <a:ext cx="2324862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25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723894" y="1161288"/>
            <a:ext cx="5047488" cy="4645152"/>
          </a:xfrm>
        </p:spPr>
        <p:txBody>
          <a:bodyPr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510" y="3438144"/>
            <a:ext cx="2324862" cy="2057400"/>
          </a:xfrm>
        </p:spPr>
        <p:txBody>
          <a:bodyPr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1510" y="6356351"/>
            <a:ext cx="20574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435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688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1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1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1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1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1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12AFAC-8FF5-48C2-97FA-1880ECF6F9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200"/>
          <a:stretch/>
        </p:blipFill>
        <p:spPr>
          <a:xfrm>
            <a:off x="2642616" y="857257"/>
            <a:ext cx="6501384" cy="514349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857250"/>
            <a:ext cx="7004405" cy="51435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5D7D31-2812-4705-A44B-0C586CDC2B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486" y="1699022"/>
            <a:ext cx="3017520" cy="2403101"/>
          </a:xfrm>
        </p:spPr>
        <p:txBody>
          <a:bodyPr anchor="b">
            <a:normAutofit/>
          </a:bodyPr>
          <a:lstStyle/>
          <a:p>
            <a:r>
              <a:rPr lang="en-GB" sz="3600" dirty="0" err="1"/>
              <a:t>Pertemuan</a:t>
            </a:r>
            <a:r>
              <a:rPr lang="en-GB" sz="3600" dirty="0"/>
              <a:t> 6</a:t>
            </a:r>
            <a:endParaRPr lang="en-ID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22199A-8FAF-4F7B-8C9D-C07C29D418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8486" y="4511942"/>
            <a:ext cx="3017519" cy="906106"/>
          </a:xfrm>
        </p:spPr>
        <p:txBody>
          <a:bodyPr>
            <a:normAutofit/>
          </a:bodyPr>
          <a:lstStyle/>
          <a:p>
            <a:r>
              <a:rPr lang="en-GB" sz="1500" dirty="0" err="1"/>
              <a:t>Andri</a:t>
            </a:r>
            <a:r>
              <a:rPr lang="en-GB" sz="1500" dirty="0"/>
              <a:t> Sahata </a:t>
            </a:r>
            <a:r>
              <a:rPr lang="en-GB" sz="1500" dirty="0" err="1"/>
              <a:t>Sitanggang</a:t>
            </a:r>
            <a:endParaRPr lang="en-ID" sz="15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69941" y="1117343"/>
            <a:ext cx="109728" cy="5280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0772" y="4267440"/>
            <a:ext cx="2983230" cy="13716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401151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E8648AA-8925-4DBD-B593-C6DF1C4FB57C}"/>
              </a:ext>
            </a:extLst>
          </p:cNvPr>
          <p:cNvSpPr/>
          <p:nvPr/>
        </p:nvSpPr>
        <p:spPr>
          <a:xfrm>
            <a:off x="659408" y="-4465"/>
            <a:ext cx="7558479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just"/>
            <a:r>
              <a:rPr lang="en-US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Pembahasan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teknologi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just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Dan </a:t>
            </a:r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Pemerintahan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0C2DDC-0C2C-494C-AC60-D31809C803B4}"/>
              </a:ext>
            </a:extLst>
          </p:cNvPr>
          <p:cNvSpPr/>
          <p:nvPr/>
        </p:nvSpPr>
        <p:spPr>
          <a:xfrm>
            <a:off x="659409" y="5103674"/>
            <a:ext cx="7558479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just"/>
            <a:r>
              <a:rPr lang="en-US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Pembahasan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teknologi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just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Dan </a:t>
            </a:r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Pariwisata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Explosion: 14 Points 6">
            <a:extLst>
              <a:ext uri="{FF2B5EF4-FFF2-40B4-BE49-F238E27FC236}">
                <a16:creationId xmlns:a16="http://schemas.microsoft.com/office/drawing/2014/main" id="{D09E80BF-0B9B-4FBA-93B8-3751ECEA933B}"/>
              </a:ext>
            </a:extLst>
          </p:cNvPr>
          <p:cNvSpPr/>
          <p:nvPr/>
        </p:nvSpPr>
        <p:spPr>
          <a:xfrm>
            <a:off x="1781172" y="1697117"/>
            <a:ext cx="5314950" cy="3655933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err="1">
                <a:latin typeface="Broadway" panose="04040905080002020502" pitchFamily="82" charset="0"/>
              </a:rPr>
              <a:t>Persentasi</a:t>
            </a:r>
            <a:r>
              <a:rPr lang="en-GB" sz="2800" dirty="0">
                <a:latin typeface="Broadway" panose="04040905080002020502" pitchFamily="82" charset="0"/>
              </a:rPr>
              <a:t> </a:t>
            </a:r>
            <a:r>
              <a:rPr lang="en-GB" sz="2800" dirty="0" err="1">
                <a:latin typeface="Broadway" panose="04040905080002020502" pitchFamily="82" charset="0"/>
              </a:rPr>
              <a:t>Setiap</a:t>
            </a:r>
            <a:r>
              <a:rPr lang="en-GB" sz="2800" dirty="0">
                <a:latin typeface="Broadway" panose="04040905080002020502" pitchFamily="82" charset="0"/>
              </a:rPr>
              <a:t> </a:t>
            </a:r>
            <a:r>
              <a:rPr lang="en-GB" sz="2800" dirty="0" err="1">
                <a:latin typeface="Broadway" panose="04040905080002020502" pitchFamily="82" charset="0"/>
              </a:rPr>
              <a:t>Kelompok</a:t>
            </a:r>
            <a:endParaRPr lang="en-ID" sz="2800" dirty="0">
              <a:latin typeface="Broadway" panose="040409050800020205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534908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RegularSeedRightStep">
      <a:dk1>
        <a:srgbClr val="000000"/>
      </a:dk1>
      <a:lt1>
        <a:srgbClr val="FFFFFF"/>
      </a:lt1>
      <a:dk2>
        <a:srgbClr val="243841"/>
      </a:dk2>
      <a:lt2>
        <a:srgbClr val="E2E3E8"/>
      </a:lt2>
      <a:accent1>
        <a:srgbClr val="B0A145"/>
      </a:accent1>
      <a:accent2>
        <a:srgbClr val="8DAD39"/>
      </a:accent2>
      <a:accent3>
        <a:srgbClr val="68B346"/>
      </a:accent3>
      <a:accent4>
        <a:srgbClr val="3BB148"/>
      </a:accent4>
      <a:accent5>
        <a:srgbClr val="46B380"/>
      </a:accent5>
      <a:accent6>
        <a:srgbClr val="3BB1AA"/>
      </a:accent6>
      <a:hlink>
        <a:srgbClr val="6B79CD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Avenir Next LT Pro</vt:lpstr>
      <vt:lpstr>Broadway</vt:lpstr>
      <vt:lpstr>Calibri</vt:lpstr>
      <vt:lpstr>AccentBoxVTI</vt:lpstr>
      <vt:lpstr>Pertemuan 6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6</dc:title>
  <dc:creator>andris sahata</dc:creator>
  <cp:lastModifiedBy>andris sahata</cp:lastModifiedBy>
  <cp:revision>1</cp:revision>
  <dcterms:created xsi:type="dcterms:W3CDTF">2020-04-16T08:41:23Z</dcterms:created>
  <dcterms:modified xsi:type="dcterms:W3CDTF">2020-04-16T08:43:58Z</dcterms:modified>
</cp:coreProperties>
</file>