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4/16/2020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5585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6211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4/16/2020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87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8654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091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6111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68010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419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4/16/2020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5656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86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4/16/2020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36969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CARA MENDAPATKAN IDE PENELITIAN</a:t>
            </a:r>
          </a:p>
        </p:txBody>
      </p:sp>
      <p:sp>
        <p:nvSpPr>
          <p:cNvPr id="3" name="Subtitle 2"/>
          <p:cNvSpPr>
            <a:spLocks noGrp="1"/>
          </p:cNvSpPr>
          <p:nvPr>
            <p:ph type="subTitle" idx="1"/>
          </p:nvPr>
        </p:nvSpPr>
        <p:spPr/>
        <p:txBody>
          <a:bodyPr>
            <a:normAutofit fontScale="92500" lnSpcReduction="20000"/>
          </a:bodyPr>
          <a:lstStyle/>
          <a:p>
            <a:r>
              <a:rPr lang="en-US"/>
              <a:t>MK Proposal Skripsi Tugas Akhir</a:t>
            </a:r>
          </a:p>
          <a:p>
            <a:r>
              <a:rPr lang="en-US"/>
              <a:t>Teknik Informatika - unikom</a:t>
            </a:r>
          </a:p>
        </p:txBody>
      </p:sp>
    </p:spTree>
    <p:extLst>
      <p:ext uri="{BB962C8B-B14F-4D97-AF65-F5344CB8AC3E}">
        <p14:creationId xmlns:p14="http://schemas.microsoft.com/office/powerpoint/2010/main" val="351768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Prinsip penelitian</a:t>
            </a:r>
          </a:p>
        </p:txBody>
      </p:sp>
      <p:sp>
        <p:nvSpPr>
          <p:cNvPr id="3" name="Content Placeholder 2"/>
          <p:cNvSpPr>
            <a:spLocks noGrp="1"/>
          </p:cNvSpPr>
          <p:nvPr>
            <p:ph idx="1"/>
          </p:nvPr>
        </p:nvSpPr>
        <p:spPr/>
        <p:txBody>
          <a:bodyPr/>
          <a:lstStyle/>
          <a:p>
            <a:r>
              <a:rPr lang="en-US"/>
              <a:t>Pada prinsipnya penelitian itu tidak mengulang yang sudah ada kecuali dengan alasan ilmiah untuk mengkonfirmasi atau membuktikan keraguan terhadap temuan sebelumnya. </a:t>
            </a:r>
          </a:p>
          <a:p>
            <a:r>
              <a:rPr lang="en-US"/>
              <a:t>Harus ada sesuatu yang baru (novelty) walaupun tidak semuanya baru.</a:t>
            </a:r>
          </a:p>
        </p:txBody>
      </p:sp>
    </p:spTree>
    <p:extLst>
      <p:ext uri="{BB962C8B-B14F-4D97-AF65-F5344CB8AC3E}">
        <p14:creationId xmlns:p14="http://schemas.microsoft.com/office/powerpoint/2010/main" val="228277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Cara 1</a:t>
            </a:r>
          </a:p>
        </p:txBody>
      </p:sp>
      <p:sp>
        <p:nvSpPr>
          <p:cNvPr id="3" name="Content Placeholder 2"/>
          <p:cNvSpPr>
            <a:spLocks noGrp="1"/>
          </p:cNvSpPr>
          <p:nvPr>
            <p:ph idx="1"/>
          </p:nvPr>
        </p:nvSpPr>
        <p:spPr/>
        <p:txBody>
          <a:bodyPr/>
          <a:lstStyle/>
          <a:p>
            <a:r>
              <a:rPr lang="en-US"/>
              <a:t>Membaca karya orang lain baik dalam bentuk jurnal, disertai, thesis atau sejenis laporan penelitian. </a:t>
            </a:r>
          </a:p>
          <a:p>
            <a:r>
              <a:rPr lang="en-US"/>
              <a:t>Mungkin ada parameter yg belum lengkap mereka teliti, belum mereka bandingkan dengan yang lain, </a:t>
            </a:r>
          </a:p>
          <a:p>
            <a:r>
              <a:rPr lang="en-US"/>
              <a:t>Perbedaan algoritma atau kasus penelitian mungkin menghasilkan temuan yg berbeda</a:t>
            </a:r>
          </a:p>
          <a:p>
            <a:r>
              <a:rPr lang="en-US"/>
              <a:t>Contoh : Neural Network untuk OCR pada kasus sertifikat. Klasifikasi dokumen menggunakan Neural Network</a:t>
            </a:r>
          </a:p>
        </p:txBody>
      </p:sp>
    </p:spTree>
    <p:extLst>
      <p:ext uri="{BB962C8B-B14F-4D97-AF65-F5344CB8AC3E}">
        <p14:creationId xmlns:p14="http://schemas.microsoft.com/office/powerpoint/2010/main" val="131308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Cara 2</a:t>
            </a:r>
          </a:p>
        </p:txBody>
      </p:sp>
      <p:sp>
        <p:nvSpPr>
          <p:cNvPr id="3" name="Content Placeholder 2"/>
          <p:cNvSpPr>
            <a:spLocks noGrp="1"/>
          </p:cNvSpPr>
          <p:nvPr>
            <p:ph idx="1"/>
          </p:nvPr>
        </p:nvSpPr>
        <p:spPr/>
        <p:txBody>
          <a:bodyPr/>
          <a:lstStyle/>
          <a:p>
            <a:r>
              <a:rPr lang="en-US"/>
              <a:t>Mempelajari  teori tertentu dan ingin membandingkan dengan kenyataan yg ada di lapangan. </a:t>
            </a:r>
          </a:p>
          <a:p>
            <a:r>
              <a:rPr lang="en-US"/>
              <a:t>Contoh : Secara teori, machine learning membutuhkan ekstraksi ciri. Ide penelitian Ekstraksi ciri pada Optical Character Recognition dalam kasus Sertifikat</a:t>
            </a:r>
          </a:p>
        </p:txBody>
      </p:sp>
    </p:spTree>
    <p:extLst>
      <p:ext uri="{BB962C8B-B14F-4D97-AF65-F5344CB8AC3E}">
        <p14:creationId xmlns:p14="http://schemas.microsoft.com/office/powerpoint/2010/main" val="80171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Cara 3</a:t>
            </a:r>
          </a:p>
        </p:txBody>
      </p:sp>
      <p:sp>
        <p:nvSpPr>
          <p:cNvPr id="3" name="Content Placeholder 2"/>
          <p:cNvSpPr>
            <a:spLocks noGrp="1"/>
          </p:cNvSpPr>
          <p:nvPr>
            <p:ph idx="1"/>
          </p:nvPr>
        </p:nvSpPr>
        <p:spPr/>
        <p:txBody>
          <a:bodyPr/>
          <a:lstStyle/>
          <a:p>
            <a:r>
              <a:rPr lang="en-US"/>
              <a:t>mendengar informasi dari media &amp; seminar ilmiah. </a:t>
            </a:r>
          </a:p>
          <a:p>
            <a:r>
              <a:rPr lang="en-US"/>
              <a:t>Kejadian alam, kondisi masyarakat, atau keluhan keluhan dapat menjadi inspirasi penelitian. </a:t>
            </a:r>
          </a:p>
          <a:p>
            <a:r>
              <a:rPr lang="en-US"/>
              <a:t>Contoh : muncul nya berita bahwa banyak remaja terlibat narkoba maka memicu ide penelitian untuk mengkaji penyebabnya. Adanya keluhan petani terhadap hama keong emas memunculkan ide penelitian untuk pengendaliannya </a:t>
            </a:r>
          </a:p>
        </p:txBody>
      </p:sp>
    </p:spTree>
    <p:extLst>
      <p:ext uri="{BB962C8B-B14F-4D97-AF65-F5344CB8AC3E}">
        <p14:creationId xmlns:p14="http://schemas.microsoft.com/office/powerpoint/2010/main" val="3054353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Cara 4</a:t>
            </a:r>
          </a:p>
        </p:txBody>
      </p:sp>
      <p:sp>
        <p:nvSpPr>
          <p:cNvPr id="3" name="Content Placeholder 2"/>
          <p:cNvSpPr>
            <a:spLocks noGrp="1"/>
          </p:cNvSpPr>
          <p:nvPr>
            <p:ph idx="1"/>
          </p:nvPr>
        </p:nvSpPr>
        <p:spPr/>
        <p:txBody>
          <a:bodyPr/>
          <a:lstStyle/>
          <a:p>
            <a:r>
              <a:rPr lang="en-US"/>
              <a:t>(4) mengalami atau mengobservasi langsung. </a:t>
            </a:r>
          </a:p>
          <a:p>
            <a:r>
              <a:rPr lang="en-US"/>
              <a:t>Goodyear penemu ban karet secara tidak sengaja melihat karet dalam labnya menjadi keras karena jatuh setetes karet dalam serbuk belerang yang sedang dipanaskannya. Hari berikutnya melihat sudah keras seperti karet ban dalam. Timbul ide meneliti lebih lanjut pengaruh komposisi campuran hingga diperoleh formula yg tepat. </a:t>
            </a:r>
          </a:p>
          <a:p>
            <a:r>
              <a:rPr lang="en-US"/>
              <a:t>Chistiaan Eijkman (1896) mendirita penyakit biri-biri di Semarang mengamati bahwa ayam yg dia sengaja infeksikan penyakitnya pada ayam itu ternyata ayam yg makan nasi putih (sisa) infeksi berlanjut, yg kebetulan makan beras merah (yang masih banyak kulit padi) sebagian sembuh (infeksi tdk berlanjut), timbul idenya meneliti lebih dalam sehingga menemukan vitamin B1 sebagai anti penyakit biri-biri</a:t>
            </a:r>
          </a:p>
        </p:txBody>
      </p:sp>
    </p:spTree>
    <p:extLst>
      <p:ext uri="{BB962C8B-B14F-4D97-AF65-F5344CB8AC3E}">
        <p14:creationId xmlns:p14="http://schemas.microsoft.com/office/powerpoint/2010/main" val="363928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56398-B5C7-4443-BF63-464D8DCD953D}"/>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69FFADBD-428E-463C-8FA2-9DB94D7EF8CA}"/>
              </a:ext>
            </a:extLst>
          </p:cNvPr>
          <p:cNvSpPr>
            <a:spLocks noGrp="1"/>
          </p:cNvSpPr>
          <p:nvPr>
            <p:ph idx="1"/>
          </p:nvPr>
        </p:nvSpPr>
        <p:spPr/>
        <p:txBody>
          <a:bodyPr/>
          <a:lstStyle/>
          <a:p>
            <a:r>
              <a:rPr lang="en-US"/>
              <a:t>KK E cocok dengan cara 1 dan 2 karena merupakan penelitian dasar</a:t>
            </a:r>
          </a:p>
          <a:p>
            <a:r>
              <a:rPr lang="en-US"/>
              <a:t>KK E tidak pernah mengungkapkan masalah berdasarkan fenomena di masyarakat. </a:t>
            </a:r>
            <a:endParaRPr lang="en-ID"/>
          </a:p>
        </p:txBody>
      </p:sp>
    </p:spTree>
    <p:extLst>
      <p:ext uri="{BB962C8B-B14F-4D97-AF65-F5344CB8AC3E}">
        <p14:creationId xmlns:p14="http://schemas.microsoft.com/office/powerpoint/2010/main" val="119680445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Template>
  <TotalTime>230</TotalTime>
  <Words>347</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Gill Sans MT</vt:lpstr>
      <vt:lpstr>Wingdings 2</vt:lpstr>
      <vt:lpstr>Dividend</vt:lpstr>
      <vt:lpstr>CARA MENDAPATKAN IDE PENELITIAN</vt:lpstr>
      <vt:lpstr>Prinsip penelitian</vt:lpstr>
      <vt:lpstr>Cara 1</vt:lpstr>
      <vt:lpstr>Cara 2</vt:lpstr>
      <vt:lpstr>Cara 3</vt:lpstr>
      <vt:lpstr>Cara 4</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 MENDAPATKAN IDE PENELITIAN</dc:title>
  <dc:creator>Kaprodi_If_Unikom</dc:creator>
  <cp:lastModifiedBy>Kaprodi_If_Unikom</cp:lastModifiedBy>
  <cp:revision>7</cp:revision>
  <dcterms:created xsi:type="dcterms:W3CDTF">2020-04-15T08:29:00Z</dcterms:created>
  <dcterms:modified xsi:type="dcterms:W3CDTF">2020-04-16T13:30:18Z</dcterms:modified>
</cp:coreProperties>
</file>