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78" r:id="rId5"/>
    <p:sldId id="279" r:id="rId6"/>
    <p:sldId id="280" r:id="rId7"/>
    <p:sldId id="273" r:id="rId8"/>
    <p:sldId id="275" r:id="rId9"/>
    <p:sldId id="276" r:id="rId10"/>
    <p:sldId id="27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Studio DKV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II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6000"/>
            <a:ext cx="73152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Perancangan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800" b="1" i="0" u="none" strike="noStrike" kern="1200" cap="none" spc="-15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 (1)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Dosen</a:t>
            </a:r>
            <a:r>
              <a:rPr lang="en-US" sz="1400" dirty="0" smtClean="0">
                <a:solidFill>
                  <a:schemeClr val="tx1"/>
                </a:solidFill>
              </a:rPr>
              <a:t> :</a:t>
            </a:r>
          </a:p>
          <a:p>
            <a:pPr algn="l" eaLnBrk="1" hangingPunct="1"/>
            <a:r>
              <a:rPr lang="en-US" sz="1400" b="1" dirty="0" smtClean="0">
                <a:solidFill>
                  <a:schemeClr val="tx1"/>
                </a:solidFill>
              </a:rPr>
              <a:t>Wantoro, M.Ds</a:t>
            </a:r>
          </a:p>
          <a:p>
            <a:pPr algn="l" eaLnBrk="1" hangingPunct="1"/>
            <a:r>
              <a:rPr lang="en-US" sz="1400" b="1" dirty="0" err="1" smtClean="0">
                <a:solidFill>
                  <a:schemeClr val="tx1"/>
                </a:solidFill>
              </a:rPr>
              <a:t>Arif</a:t>
            </a:r>
            <a:r>
              <a:rPr lang="en-US" sz="1400" b="1" dirty="0" smtClean="0">
                <a:solidFill>
                  <a:schemeClr val="tx1"/>
                </a:solidFill>
              </a:rPr>
              <a:t> Tri </a:t>
            </a:r>
            <a:r>
              <a:rPr lang="en-US" sz="1400" b="1" dirty="0" err="1" smtClean="0">
                <a:solidFill>
                  <a:schemeClr val="tx1"/>
                </a:solidFill>
              </a:rPr>
              <a:t>Cahyadi</a:t>
            </a:r>
            <a:r>
              <a:rPr lang="en-US" sz="1400" b="1" dirty="0" smtClean="0">
                <a:solidFill>
                  <a:schemeClr val="tx1"/>
                </a:solidFill>
              </a:rPr>
              <a:t>, M.Ds</a:t>
            </a:r>
          </a:p>
        </p:txBody>
      </p:sp>
      <p:pic>
        <p:nvPicPr>
          <p:cNvPr id="13314" name="Picture 2" descr="http://www.oxygen-consulting.co.uk/wp-content/uploads/2012/06/times-infograph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97215" cy="1447800"/>
          </a:xfrm>
          <a:prstGeom prst="rect">
            <a:avLst/>
          </a:prstGeom>
          <a:noFill/>
        </p:spPr>
      </p:pic>
      <p:pic>
        <p:nvPicPr>
          <p:cNvPr id="13316" name="Picture 4" descr="http://smarthive.com/wp-content/uploads/2014/05/flight-instruction-illustration-505x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2299179" cy="1447800"/>
          </a:xfrm>
          <a:prstGeom prst="rect">
            <a:avLst/>
          </a:prstGeom>
          <a:noFill/>
        </p:spPr>
      </p:pic>
      <p:pic>
        <p:nvPicPr>
          <p:cNvPr id="13318" name="Picture 6" descr="http://previews.123rf.com/images/arrow/arrow1107/arrow110700001/10025431-Media-Icons-Stock-Photo-icon.jpg"/>
          <p:cNvPicPr>
            <a:picLocks noChangeAspect="1" noChangeArrowheads="1"/>
          </p:cNvPicPr>
          <p:nvPr/>
        </p:nvPicPr>
        <p:blipFill>
          <a:blip r:embed="rId4" cstate="print"/>
          <a:srcRect r="54000" b="62000"/>
          <a:stretch>
            <a:fillRect/>
          </a:stretch>
        </p:blipFill>
        <p:spPr bwMode="auto">
          <a:xfrm>
            <a:off x="3581400" y="0"/>
            <a:ext cx="1752600" cy="1447800"/>
          </a:xfrm>
          <a:prstGeom prst="rect">
            <a:avLst/>
          </a:prstGeom>
          <a:noFill/>
        </p:spPr>
      </p:pic>
      <p:pic>
        <p:nvPicPr>
          <p:cNvPr id="13320" name="Picture 8" descr="http://retaildesignblog.net/wp-content/uploads/2013/04/Voskresenskoe-wayfinding-and-identity-by-Tomat-design-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-1"/>
            <a:ext cx="2133600" cy="1472777"/>
          </a:xfrm>
          <a:prstGeom prst="rect">
            <a:avLst/>
          </a:prstGeom>
          <a:noFill/>
        </p:spPr>
      </p:pic>
      <p:pic>
        <p:nvPicPr>
          <p:cNvPr id="13322" name="Picture 10" descr="https://thisisbravetalk.files.wordpress.com/2013/03/coventgarden595_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0"/>
            <a:ext cx="2066925" cy="14748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 flipV="1">
            <a:off x="0" y="1447800"/>
            <a:ext cx="9144000" cy="76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Review</a:t>
            </a:r>
            <a:endParaRPr lang="id-ID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smtClean="0"/>
              <a:t>Review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ganjil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bergantian</a:t>
            </a:r>
            <a:r>
              <a:rPr lang="en-US" sz="20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err="1" smtClean="0"/>
              <a:t>Asistensi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</a:t>
            </a:r>
            <a:r>
              <a:rPr lang="en-US" sz="2000" dirty="0" err="1" smtClean="0"/>
              <a:t>yan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kehadiran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447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Review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Tugas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467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Target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Audiens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Khalayak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Sasaran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Ketepatan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demografi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psikografi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r>
              <a:rPr lang="en-US" sz="2000" dirty="0" smtClean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	2. Detail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/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endParaRPr lang="en-US" sz="2000" dirty="0" smtClean="0"/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>
              <a:buNone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Moodboard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/>
              <a:t>	1. Detail </a:t>
            </a:r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2. Detail </a:t>
            </a:r>
            <a:r>
              <a:rPr lang="en-US" sz="2000" dirty="0" err="1" smtClean="0"/>
              <a:t>skema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/</a:t>
            </a:r>
            <a:r>
              <a:rPr lang="en-US" sz="2000" dirty="0" err="1" smtClean="0"/>
              <a:t>tipografi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3. Detail </a:t>
            </a:r>
            <a:r>
              <a:rPr lang="en-US" sz="2000" dirty="0" err="1" smtClean="0"/>
              <a:t>ilustrasi</a:t>
            </a:r>
            <a:r>
              <a:rPr lang="en-US" sz="2000" dirty="0" smtClean="0"/>
              <a:t>/</a:t>
            </a:r>
            <a:r>
              <a:rPr lang="en-US" sz="2000" dirty="0" err="1" smtClean="0"/>
              <a:t>fotografi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3716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Merancang</a:t>
            </a: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50292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Elemen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Infografis</a:t>
            </a:r>
            <a:endParaRPr lang="en-US" sz="30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infografis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b="1" dirty="0" err="1" smtClean="0"/>
              <a:t>Tipografi</a:t>
            </a:r>
            <a:r>
              <a:rPr lang="en-US" sz="2000" dirty="0" smtClean="0"/>
              <a:t>: </a:t>
            </a:r>
            <a:r>
              <a:rPr lang="en-US" sz="2000" dirty="0" err="1" smtClean="0"/>
              <a:t>Judul</a:t>
            </a:r>
            <a:r>
              <a:rPr lang="en-US" sz="2000" dirty="0" smtClean="0"/>
              <a:t>/Headline, Deck, </a:t>
            </a:r>
            <a:r>
              <a:rPr lang="en-US" sz="2000" dirty="0" err="1" smtClean="0"/>
              <a:t>Subheadline</a:t>
            </a:r>
            <a:r>
              <a:rPr lang="en-US" sz="2000" dirty="0" smtClean="0"/>
              <a:t>, </a:t>
            </a:r>
            <a:r>
              <a:rPr lang="en-US" sz="2000" dirty="0" err="1" smtClean="0"/>
              <a:t>Bodytext</a:t>
            </a:r>
            <a:r>
              <a:rPr lang="en-US" sz="2000" dirty="0" smtClean="0"/>
              <a:t>, Caption/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b="1" dirty="0" smtClean="0"/>
              <a:t>Visual : </a:t>
            </a:r>
            <a:r>
              <a:rPr lang="en-US" sz="2000" dirty="0" err="1" smtClean="0"/>
              <a:t>Warna</a:t>
            </a:r>
            <a:r>
              <a:rPr lang="en-US" sz="2000" dirty="0" smtClean="0"/>
              <a:t>, </a:t>
            </a:r>
            <a:r>
              <a:rPr lang="en-US" sz="2000" dirty="0" err="1" smtClean="0"/>
              <a:t>Ilustrasi</a:t>
            </a:r>
            <a:r>
              <a:rPr lang="en-US" sz="2000" dirty="0" smtClean="0"/>
              <a:t>, </a:t>
            </a:r>
            <a:r>
              <a:rPr lang="en-US" sz="2000" dirty="0" err="1" smtClean="0"/>
              <a:t>Ikon</a:t>
            </a:r>
            <a:r>
              <a:rPr lang="en-US" sz="2000" dirty="0" smtClean="0"/>
              <a:t>, </a:t>
            </a:r>
            <a:r>
              <a:rPr lang="en-US" sz="2000" dirty="0" err="1" smtClean="0"/>
              <a:t>Fotografi</a:t>
            </a:r>
            <a:r>
              <a:rPr lang="en-US" sz="2000" dirty="0" smtClean="0"/>
              <a:t>, Diagram, </a:t>
            </a:r>
            <a:r>
              <a:rPr lang="en-US" sz="2000" dirty="0" err="1" smtClean="0"/>
              <a:t>Tabel</a:t>
            </a:r>
            <a:r>
              <a:rPr lang="en-US" sz="2000" dirty="0" smtClean="0"/>
              <a:t>, </a:t>
            </a:r>
            <a:r>
              <a:rPr lang="en-US" sz="2000" dirty="0" err="1" smtClean="0"/>
              <a:t>Kurva</a:t>
            </a:r>
            <a:r>
              <a:rPr lang="en-US" sz="2000" dirty="0" smtClean="0"/>
              <a:t>, Arrow/</a:t>
            </a:r>
            <a:r>
              <a:rPr lang="en-US" sz="2000" dirty="0" err="1" smtClean="0"/>
              <a:t>Panah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b="1" dirty="0" err="1" smtClean="0"/>
              <a:t>Elemen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estetik</a:t>
            </a:r>
            <a:r>
              <a:rPr lang="en-US" sz="2000" b="1" dirty="0" smtClean="0"/>
              <a:t> visual : </a:t>
            </a:r>
            <a:r>
              <a:rPr lang="en-US" sz="2000" dirty="0" smtClean="0"/>
              <a:t>Pattern, </a:t>
            </a:r>
            <a:r>
              <a:rPr lang="en-US" sz="2000" dirty="0" err="1" smtClean="0"/>
              <a:t>Tekstur</a:t>
            </a:r>
            <a:r>
              <a:rPr lang="en-US" sz="2000" dirty="0" smtClean="0"/>
              <a:t>, </a:t>
            </a:r>
            <a:r>
              <a:rPr lang="en-US" sz="2000" dirty="0" err="1" smtClean="0"/>
              <a:t>Garis</a:t>
            </a:r>
            <a:r>
              <a:rPr lang="en-US" sz="2000" dirty="0" smtClean="0"/>
              <a:t>, </a:t>
            </a:r>
            <a:r>
              <a:rPr lang="en-US" sz="2000" dirty="0" err="1" smtClean="0"/>
              <a:t>Ornamen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548640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Yang </a:t>
            </a:r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Diperhatikan</a:t>
            </a:r>
            <a:endParaRPr lang="en-US" sz="30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infografis</a:t>
            </a:r>
            <a:r>
              <a:rPr lang="en-US" sz="2000" dirty="0" smtClean="0"/>
              <a:t>,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000" dirty="0" smtClean="0"/>
              <a:t>Target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Temanya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Datanya</a:t>
            </a:r>
            <a:r>
              <a:rPr lang="en-US" sz="2000" dirty="0" smtClean="0"/>
              <a:t> valid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akurat</a:t>
            </a:r>
            <a:r>
              <a:rPr lang="en-US" sz="2000" dirty="0" smtClean="0"/>
              <a:t>/</a:t>
            </a:r>
            <a:r>
              <a:rPr lang="en-US" sz="2000" dirty="0" err="1" smtClean="0"/>
              <a:t>tidak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Narasinya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? 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Gaya/style </a:t>
            </a:r>
            <a:r>
              <a:rPr lang="en-US" sz="2000" dirty="0" err="1" smtClean="0"/>
              <a:t>desainnya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?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Arah</a:t>
            </a:r>
            <a:r>
              <a:rPr lang="en-US" sz="2000" dirty="0" smtClean="0"/>
              <a:t> </a:t>
            </a:r>
            <a:r>
              <a:rPr lang="en-US" sz="2000" dirty="0" err="1" smtClean="0"/>
              <a:t>bacanya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Hirarki</a:t>
            </a:r>
            <a:r>
              <a:rPr lang="en-US" sz="2000" dirty="0" smtClean="0"/>
              <a:t> </a:t>
            </a:r>
            <a:r>
              <a:rPr lang="en-US" sz="2000" dirty="0" err="1" smtClean="0"/>
              <a:t>visualnya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diapahami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/</a:t>
            </a:r>
            <a:r>
              <a:rPr lang="en-US" sz="2000" dirty="0" err="1" smtClean="0"/>
              <a:t>tidak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Dimanakah</a:t>
            </a:r>
            <a:r>
              <a:rPr lang="en-US" sz="2000" dirty="0" smtClean="0"/>
              <a:t> </a:t>
            </a:r>
            <a:r>
              <a:rPr lang="en-US" sz="2000" dirty="0" err="1" smtClean="0"/>
              <a:t>publikasi</a:t>
            </a:r>
            <a:r>
              <a:rPr lang="en-US" sz="2000" dirty="0" smtClean="0"/>
              <a:t> </a:t>
            </a:r>
            <a:r>
              <a:rPr lang="en-US" sz="2000" dirty="0" err="1" smtClean="0"/>
              <a:t>infografis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3716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Tugas</a:t>
            </a: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Brief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mencari</a:t>
            </a:r>
            <a:r>
              <a:rPr lang="en-US" sz="2200" dirty="0" smtClean="0"/>
              <a:t> data </a:t>
            </a:r>
            <a:r>
              <a:rPr lang="en-US" sz="2200" dirty="0" err="1" smtClean="0"/>
              <a:t>pasar</a:t>
            </a:r>
            <a:r>
              <a:rPr lang="en-US" sz="2200" dirty="0" smtClean="0"/>
              <a:t> (</a:t>
            </a:r>
            <a:r>
              <a:rPr lang="en-US" sz="2200" dirty="0" err="1" smtClean="0"/>
              <a:t>observasi</a:t>
            </a:r>
            <a:r>
              <a:rPr lang="en-US" sz="2200" dirty="0" smtClean="0"/>
              <a:t>, </a:t>
            </a:r>
            <a:r>
              <a:rPr lang="en-US" sz="2200" dirty="0" err="1" smtClean="0"/>
              <a:t>dokumentasi</a:t>
            </a:r>
            <a:r>
              <a:rPr lang="en-US" sz="2200" dirty="0" smtClean="0"/>
              <a:t> </a:t>
            </a:r>
            <a:r>
              <a:rPr lang="en-US" sz="2200" dirty="0" err="1" smtClean="0"/>
              <a:t>studi</a:t>
            </a:r>
            <a:r>
              <a:rPr lang="en-US" sz="2200" dirty="0" smtClean="0"/>
              <a:t> </a:t>
            </a:r>
            <a:r>
              <a:rPr lang="en-US" sz="2200" dirty="0" err="1" smtClean="0"/>
              <a:t>literatur</a:t>
            </a:r>
            <a:r>
              <a:rPr lang="en-US" sz="2200" dirty="0" smtClean="0"/>
              <a:t>, </a:t>
            </a:r>
            <a:r>
              <a:rPr lang="en-US" sz="2200" dirty="0" err="1" smtClean="0"/>
              <a:t>dsb</a:t>
            </a:r>
            <a:r>
              <a:rPr lang="en-US" sz="2200" dirty="0" smtClean="0"/>
              <a:t>),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tema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diangkat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fokus</a:t>
            </a:r>
            <a:r>
              <a:rPr lang="en-US" sz="2200" dirty="0" smtClean="0"/>
              <a:t>. </a:t>
            </a:r>
          </a:p>
          <a:p>
            <a:pPr marL="0" indent="0">
              <a:buNone/>
            </a:pPr>
            <a:r>
              <a:rPr lang="en-US" sz="2200" dirty="0" err="1" smtClean="0"/>
              <a:t>Tema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berupa</a:t>
            </a:r>
            <a:r>
              <a:rPr lang="en-US" sz="22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Sejarah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profil</a:t>
            </a:r>
            <a:r>
              <a:rPr lang="en-US" sz="2200" dirty="0" smtClean="0"/>
              <a:t>, </a:t>
            </a:r>
            <a:r>
              <a:rPr lang="en-US" sz="2200" dirty="0" err="1" smtClean="0"/>
              <a:t>struktur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/</a:t>
            </a:r>
            <a:r>
              <a:rPr lang="en-US" sz="2200" dirty="0" err="1" smtClean="0"/>
              <a:t>pengurus</a:t>
            </a:r>
            <a:r>
              <a:rPr lang="en-US" sz="2200" dirty="0" smtClean="0"/>
              <a:t>/</a:t>
            </a:r>
            <a:r>
              <a:rPr lang="en-US" sz="2200" dirty="0" err="1" smtClean="0"/>
              <a:t>pengelolaan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Daftar</a:t>
            </a:r>
            <a:r>
              <a:rPr lang="en-US" sz="2200" dirty="0" smtClean="0"/>
              <a:t> </a:t>
            </a:r>
            <a:r>
              <a:rPr lang="en-US" sz="2200" dirty="0" err="1" smtClean="0"/>
              <a:t>pedagang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fasilitas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200" dirty="0" err="1" smtClean="0"/>
              <a:t>Akses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</a:t>
            </a:r>
            <a:r>
              <a:rPr lang="en-US" sz="2200" dirty="0" err="1" smtClean="0"/>
              <a:t>lokasi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 (</a:t>
            </a:r>
            <a:r>
              <a:rPr lang="en-US" sz="2200" dirty="0" err="1" smtClean="0"/>
              <a:t>angkot</a:t>
            </a:r>
            <a:r>
              <a:rPr lang="en-US" sz="2200" dirty="0" smtClean="0"/>
              <a:t>, bus, </a:t>
            </a:r>
            <a:r>
              <a:rPr lang="en-US" sz="2200" dirty="0" err="1" smtClean="0"/>
              <a:t>kendaraan</a:t>
            </a:r>
            <a:r>
              <a:rPr lang="en-US" sz="2200" dirty="0" smtClean="0"/>
              <a:t> </a:t>
            </a:r>
            <a:r>
              <a:rPr lang="en-US" sz="2200" dirty="0" err="1" smtClean="0"/>
              <a:t>pribadi</a:t>
            </a:r>
            <a:r>
              <a:rPr lang="en-US" sz="22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Data </a:t>
            </a:r>
            <a:r>
              <a:rPr lang="en-US" sz="2200" dirty="0" err="1" smtClean="0"/>
              <a:t>fakta</a:t>
            </a:r>
            <a:r>
              <a:rPr lang="en-US" sz="2200" dirty="0" smtClean="0"/>
              <a:t> (Fun Fact)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Dll</a:t>
            </a:r>
            <a:endParaRPr lang="en-US" sz="2200" dirty="0" smtClean="0"/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err="1" smtClean="0"/>
              <a:t>Usahakan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1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, </a:t>
            </a:r>
            <a:r>
              <a:rPr lang="en-US" sz="2200" dirty="0" err="1" smtClean="0"/>
              <a:t>tiap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tema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5486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200" dirty="0" err="1" smtClean="0"/>
              <a:t>Susunan</a:t>
            </a:r>
            <a:r>
              <a:rPr lang="en-US" sz="2200" dirty="0" smtClean="0"/>
              <a:t> </a:t>
            </a:r>
            <a:r>
              <a:rPr lang="en-US" sz="2200" dirty="0" err="1" smtClean="0"/>
              <a:t>halaman</a:t>
            </a:r>
            <a:r>
              <a:rPr lang="en-US" sz="2200" dirty="0" smtClean="0"/>
              <a:t> </a:t>
            </a:r>
            <a:r>
              <a:rPr lang="en-US" sz="2200" dirty="0" err="1" smtClean="0"/>
              <a:t>sbb</a:t>
            </a:r>
            <a:r>
              <a:rPr lang="en-US" sz="2200" dirty="0" smtClean="0"/>
              <a:t>:</a:t>
            </a:r>
          </a:p>
          <a:p>
            <a:pPr marL="457200" indent="-457200">
              <a:buNone/>
              <a:defRPr/>
            </a:pPr>
            <a:r>
              <a:rPr lang="en-US" sz="2200" dirty="0" smtClean="0"/>
              <a:t>	Hal. 1 : Cover (</a:t>
            </a:r>
            <a:r>
              <a:rPr lang="en-US" sz="2200" dirty="0" err="1" smtClean="0"/>
              <a:t>berisi</a:t>
            </a:r>
            <a:r>
              <a:rPr lang="en-US" sz="2200" dirty="0" smtClean="0"/>
              <a:t> </a:t>
            </a:r>
            <a:r>
              <a:rPr lang="en-US" sz="2200" dirty="0" err="1" smtClean="0"/>
              <a:t>nama</a:t>
            </a:r>
            <a:r>
              <a:rPr lang="en-US" sz="2200" dirty="0" smtClean="0"/>
              <a:t>, </a:t>
            </a:r>
            <a:r>
              <a:rPr lang="en-US" sz="2200" dirty="0" err="1" smtClean="0"/>
              <a:t>kelas</a:t>
            </a:r>
            <a:r>
              <a:rPr lang="en-US" sz="2200" dirty="0" smtClean="0"/>
              <a:t>, NIM, </a:t>
            </a: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)</a:t>
            </a:r>
          </a:p>
          <a:p>
            <a:pPr marL="457200" indent="-457200">
              <a:buNone/>
              <a:defRPr/>
            </a:pPr>
            <a:r>
              <a:rPr lang="en-US" sz="2200" dirty="0" smtClean="0"/>
              <a:t>	Hal. 2 : Data </a:t>
            </a:r>
            <a:r>
              <a:rPr lang="en-US" sz="2200" dirty="0" err="1" smtClean="0"/>
              <a:t>tema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diangkat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3 : Target </a:t>
            </a:r>
            <a:r>
              <a:rPr lang="en-US" sz="2200" dirty="0" err="1" smtClean="0"/>
              <a:t>Audiens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4 : </a:t>
            </a:r>
            <a:r>
              <a:rPr lang="en-US" sz="2200" dirty="0" err="1" smtClean="0"/>
              <a:t>Moodboard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5 : </a:t>
            </a:r>
            <a:r>
              <a:rPr lang="en-US" sz="2200" dirty="0" err="1" smtClean="0"/>
              <a:t>Sketsa</a:t>
            </a:r>
            <a:r>
              <a:rPr lang="en-US" sz="2200" dirty="0" smtClean="0"/>
              <a:t>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</a:t>
            </a:r>
            <a:r>
              <a:rPr lang="en-US" sz="2200" dirty="0" smtClean="0"/>
              <a:t>1 (</a:t>
            </a:r>
            <a:r>
              <a:rPr lang="en-US" sz="2200" dirty="0" err="1" smtClean="0"/>
              <a:t>Digambar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err="1" smtClean="0"/>
              <a:t>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err="1" smtClean="0"/>
              <a:t>warnai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6 : </a:t>
            </a:r>
            <a:r>
              <a:rPr lang="en-US" sz="2200" dirty="0" err="1" smtClean="0"/>
              <a:t>Sketsa</a:t>
            </a:r>
            <a:r>
              <a:rPr lang="en-US" sz="2200" dirty="0" smtClean="0"/>
              <a:t>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</a:t>
            </a:r>
            <a:r>
              <a:rPr lang="en-US" sz="2200" dirty="0" smtClean="0"/>
              <a:t>2 (</a:t>
            </a:r>
            <a:r>
              <a:rPr lang="en-US" sz="2200" dirty="0" err="1" smtClean="0"/>
              <a:t>Digambar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diwarnai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7 : </a:t>
            </a:r>
            <a:r>
              <a:rPr lang="en-US" sz="2200" dirty="0" err="1" smtClean="0"/>
              <a:t>Sketsa</a:t>
            </a:r>
            <a:r>
              <a:rPr lang="en-US" sz="2200" dirty="0" smtClean="0"/>
              <a:t>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</a:t>
            </a:r>
            <a:r>
              <a:rPr lang="en-US" sz="2200" dirty="0" smtClean="0"/>
              <a:t>3</a:t>
            </a:r>
            <a:r>
              <a:rPr lang="en-US" sz="22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Digambar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diwarnai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None/>
              <a:defRPr/>
            </a:pPr>
            <a:endParaRPr lang="en-US" sz="2200" dirty="0" smtClean="0"/>
          </a:p>
          <a:p>
            <a:pPr marL="457200" indent="-457200"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Buat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1 file PDF </a:t>
            </a:r>
            <a:r>
              <a:rPr lang="en-US" sz="2200" dirty="0" err="1" smtClean="0"/>
              <a:t>dgn</a:t>
            </a:r>
            <a:r>
              <a:rPr lang="en-US" sz="2200" dirty="0" smtClean="0"/>
              <a:t> format :</a:t>
            </a:r>
            <a:r>
              <a:rPr lang="en-US" sz="2200" b="1" dirty="0" err="1" smtClean="0"/>
              <a:t>Kls_NIM_Nama_Pasar</a:t>
            </a:r>
            <a:r>
              <a:rPr lang="en-US" sz="2200" dirty="0" smtClean="0"/>
              <a:t>. </a:t>
            </a:r>
          </a:p>
          <a:p>
            <a:pPr marL="457200" indent="-457200"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Maks</a:t>
            </a:r>
            <a:r>
              <a:rPr lang="en-US" sz="2200" dirty="0" smtClean="0"/>
              <a:t>. </a:t>
            </a:r>
            <a:r>
              <a:rPr lang="en-US" sz="2200" dirty="0" err="1" smtClean="0"/>
              <a:t>Berat</a:t>
            </a:r>
            <a:r>
              <a:rPr lang="en-US" sz="2200" dirty="0" smtClean="0"/>
              <a:t> file 5 MB.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Compressed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perlu</a:t>
            </a:r>
            <a:r>
              <a:rPr lang="en-US" sz="22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Pengumpulan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grup</a:t>
            </a:r>
            <a:r>
              <a:rPr lang="en-US" sz="2200" dirty="0" smtClean="0"/>
              <a:t> </a:t>
            </a:r>
            <a:r>
              <a:rPr lang="en-US" sz="2200" dirty="0" err="1" smtClean="0"/>
              <a:t>kelas</a:t>
            </a:r>
            <a:r>
              <a:rPr lang="en-US" sz="2200" dirty="0" smtClean="0"/>
              <a:t> </a:t>
            </a:r>
            <a:r>
              <a:rPr lang="en-US" sz="2200" dirty="0" err="1" smtClean="0"/>
              <a:t>pukul</a:t>
            </a:r>
            <a:r>
              <a:rPr lang="en-US" sz="2200" dirty="0" smtClean="0"/>
              <a:t> 13.00-14.00 </a:t>
            </a:r>
            <a:r>
              <a:rPr lang="en-US" sz="2200" dirty="0" err="1" smtClean="0"/>
              <a:t>wib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255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Studio DKV 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88</cp:revision>
  <dcterms:created xsi:type="dcterms:W3CDTF">2016-02-13T14:18:26Z</dcterms:created>
  <dcterms:modified xsi:type="dcterms:W3CDTF">2020-04-16T17:40:20Z</dcterms:modified>
</cp:coreProperties>
</file>