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6" r:id="rId4"/>
    <p:sldId id="258" r:id="rId5"/>
    <p:sldId id="263" r:id="rId6"/>
    <p:sldId id="267" r:id="rId7"/>
    <p:sldId id="264" r:id="rId8"/>
    <p:sldId id="269" r:id="rId9"/>
    <p:sldId id="265" r:id="rId10"/>
    <p:sldId id="268" r:id="rId11"/>
    <p:sldId id="259" r:id="rId12"/>
    <p:sldId id="270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EE14-5007-483B-B532-25E60DC3B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KA-DKV 2 (Photoshop)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D204F-A2CA-4C21-A381-7DBCFF2A1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Rabu 01-04-20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380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3A40F-DB61-4F02-9ED2-B992776B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64692"/>
            <a:ext cx="7729728" cy="4775335"/>
          </a:xfrm>
        </p:spPr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peng</a:t>
            </a:r>
            <a:r>
              <a:rPr lang="en-ID" dirty="0"/>
              <a:t>-</a:t>
            </a:r>
            <a:r>
              <a:rPr lang="en-ID" dirty="0" err="1"/>
              <a:t>aplikasi</a:t>
            </a:r>
            <a:r>
              <a:rPr lang="en-ID" dirty="0"/>
              <a:t>-an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49A20-8579-47E7-AB84-55753828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1545336"/>
            <a:ext cx="7729728" cy="43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DA39-71F1-4F82-BBF6-93FE5ECB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EDF8-19D9-45B8-A90D-31BCF5D5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warna-warna</a:t>
            </a:r>
            <a:r>
              <a:rPr lang="en-US" dirty="0"/>
              <a:t> dan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diselaraskan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dekoratif</a:t>
            </a:r>
            <a:endParaRPr lang="en-US" dirty="0"/>
          </a:p>
          <a:p>
            <a:r>
              <a:rPr lang="en-US" dirty="0"/>
              <a:t>Tools dan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meng-ekspolasi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992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DCE64-A647-41D6-8E0F-D10281AB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28" y="1123022"/>
            <a:ext cx="8203035" cy="46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83D8-FFD1-4917-A49D-2DBB1379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4131-BE3B-4265-89D8-8C81314E7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 </a:t>
            </a:r>
            <a:r>
              <a:rPr lang="en-US" dirty="0" err="1"/>
              <a:t>sks</a:t>
            </a:r>
            <a:r>
              <a:rPr lang="en-US" dirty="0"/>
              <a:t> (90menit) </a:t>
            </a:r>
            <a:r>
              <a:rPr lang="en-US" dirty="0" err="1"/>
              <a:t>dimulai</a:t>
            </a:r>
            <a:r>
              <a:rPr lang="en-US" dirty="0"/>
              <a:t> pada jam 13:00 – 14:30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.</a:t>
            </a:r>
            <a:r>
              <a:rPr lang="en-US" dirty="0" err="1"/>
              <a:t>png</a:t>
            </a:r>
            <a:r>
              <a:rPr lang="en-US" dirty="0"/>
              <a:t> (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Background) </a:t>
            </a:r>
            <a:r>
              <a:rPr lang="en-US" dirty="0" err="1"/>
              <a:t>dimasukan</a:t>
            </a:r>
            <a:r>
              <a:rPr lang="en-US" dirty="0"/>
              <a:t> </a:t>
            </a:r>
            <a:r>
              <a:rPr lang="en-US" dirty="0" err="1"/>
              <a:t>kedalan</a:t>
            </a:r>
            <a:r>
              <a:rPr lang="en-US" dirty="0"/>
              <a:t> Folder NAMA_NIM_KELAS</a:t>
            </a:r>
          </a:p>
          <a:p>
            <a:r>
              <a:rPr lang="en-US" dirty="0" err="1"/>
              <a:t>Semua</a:t>
            </a:r>
            <a:r>
              <a:rPr lang="en-US" dirty="0"/>
              <a:t> folder </a:t>
            </a:r>
            <a:r>
              <a:rPr lang="en-US" dirty="0" err="1"/>
              <a:t>perorangan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oleh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format RAR</a:t>
            </a:r>
          </a:p>
          <a:p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: ekki.hardiawan@email.unikom.ac.id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349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0B31-6D3A-4E41-A98C-B338FE96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Catatan</a:t>
            </a:r>
            <a:endParaRPr lang="en-US" dirty="0"/>
          </a:p>
          <a:p>
            <a:pPr lvl="1"/>
            <a:r>
              <a:rPr lang="en-US" dirty="0"/>
              <a:t>Karena </a:t>
            </a:r>
            <a:r>
              <a:rPr lang="en-US" dirty="0" err="1"/>
              <a:t>keterbatasan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/</a:t>
            </a:r>
            <a:r>
              <a:rPr lang="en-US" dirty="0" err="1"/>
              <a:t>dimiliki</a:t>
            </a:r>
            <a:r>
              <a:rPr lang="en-US" dirty="0"/>
              <a:t> Lembaga/</a:t>
            </a:r>
            <a:r>
              <a:rPr lang="en-US" dirty="0" err="1"/>
              <a:t>Dosen</a:t>
            </a:r>
            <a:endParaRPr lang="en-US" dirty="0"/>
          </a:p>
          <a:p>
            <a:pPr lvl="1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mengeksplorasi</a:t>
            </a:r>
            <a:r>
              <a:rPr lang="en-US" dirty="0"/>
              <a:t>/</a:t>
            </a:r>
            <a:r>
              <a:rPr lang="en-US" dirty="0" err="1"/>
              <a:t>improvisasi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lvl="1"/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/basic. Cara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beragam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4601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FA1E-A61B-4F53-9878-F15A79E1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235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7CCD-8B49-4D18-BDFB-20B29FC2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4D33-F3DE-49E3-BCBF-7CBB946E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digital art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peng</a:t>
            </a:r>
            <a:r>
              <a:rPr lang="en-US" dirty="0"/>
              <a:t>-</a:t>
            </a:r>
            <a:r>
              <a:rPr lang="en-US" dirty="0" err="1"/>
              <a:t>aplikasi</a:t>
            </a:r>
            <a:r>
              <a:rPr lang="en-US" dirty="0"/>
              <a:t>-an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software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r>
              <a:rPr lang="en-US" dirty="0"/>
              <a:t>Adobe Photoshop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Tools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mewarnai</a:t>
            </a:r>
            <a:r>
              <a:rPr lang="en-US" dirty="0"/>
              <a:t> pada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Gambarnya</a:t>
            </a:r>
            <a:endParaRPr lang="en-US" dirty="0"/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844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A72B63-66C5-48B7-B535-A27140609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094" y="-364834"/>
            <a:ext cx="9511814" cy="7133861"/>
          </a:xfrm>
        </p:spPr>
      </p:pic>
    </p:spTree>
    <p:extLst>
      <p:ext uri="{BB962C8B-B14F-4D97-AF65-F5344CB8AC3E}">
        <p14:creationId xmlns:p14="http://schemas.microsoft.com/office/powerpoint/2010/main" val="1902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D5E1-5938-41CA-81A9-562967BC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5D65-9280-4583-9A50-6CFA461F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Teknik Mata </a:t>
            </a:r>
            <a:r>
              <a:rPr lang="en-US" dirty="0" err="1"/>
              <a:t>Kuliah</a:t>
            </a:r>
            <a:r>
              <a:rPr lang="en-US" dirty="0"/>
              <a:t> KA-DKV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Paint </a:t>
            </a:r>
            <a:r>
              <a:rPr lang="en-US" dirty="0" err="1"/>
              <a:t>Buncket</a:t>
            </a:r>
            <a:r>
              <a:rPr lang="en-US" dirty="0"/>
              <a:t> &amp; Gradient</a:t>
            </a:r>
          </a:p>
          <a:p>
            <a:pPr lvl="1"/>
            <a:r>
              <a:rPr lang="en-US" dirty="0"/>
              <a:t>Brush Tools</a:t>
            </a:r>
          </a:p>
          <a:p>
            <a:pPr lvl="1"/>
            <a:r>
              <a:rPr lang="en-US" dirty="0"/>
              <a:t>Shape Tools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2935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E5FA-ADED-454F-9CD9-6846B600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 Bucket &amp; Gradient Tools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B359-DF6F-4276-B678-925AF92A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Background/ Foreground</a:t>
            </a:r>
          </a:p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CC784-FB9F-42FE-B146-F6810E41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91" y="9646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0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3A40F-DB61-4F02-9ED2-B992776B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64692"/>
            <a:ext cx="7729728" cy="4775335"/>
          </a:xfrm>
        </p:spPr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peng</a:t>
            </a:r>
            <a:r>
              <a:rPr lang="en-ID" dirty="0"/>
              <a:t>-</a:t>
            </a:r>
            <a:r>
              <a:rPr lang="en-ID" dirty="0" err="1"/>
              <a:t>aplikasi</a:t>
            </a:r>
            <a:r>
              <a:rPr lang="en-ID" dirty="0"/>
              <a:t>-an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441BE-E75B-44B7-921F-90EA962B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3" y="2297754"/>
            <a:ext cx="4930787" cy="277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C3195-64D3-4CCD-A70F-94E018166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7754"/>
            <a:ext cx="4930787" cy="27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1119-B87A-4490-8B51-8931A194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BRUsh</a:t>
            </a:r>
            <a:r>
              <a:rPr lang="en-US" dirty="0"/>
              <a:t> TOOL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5C92-0DCD-4D04-90BC-726429C7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Kuas</a:t>
            </a:r>
            <a:r>
              <a:rPr lang="en-US" dirty="0"/>
              <a:t> Manual. Punya </a:t>
            </a:r>
            <a:r>
              <a:rPr lang="en-US" dirty="0" err="1"/>
              <a:t>beberapa</a:t>
            </a:r>
            <a:r>
              <a:rPr lang="en-US" dirty="0"/>
              <a:t> “preset”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mengelurkan</a:t>
            </a:r>
            <a:r>
              <a:rPr lang="en-US" dirty="0"/>
              <a:t> </a:t>
            </a:r>
            <a:r>
              <a:rPr lang="en-US" dirty="0" err="1"/>
              <a:t>efek-efek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1D4E4-69D1-4366-96A3-B20DAAB0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03" y="1709520"/>
            <a:ext cx="914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3A40F-DB61-4F02-9ED2-B992776B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64692"/>
            <a:ext cx="7729728" cy="4775335"/>
          </a:xfrm>
        </p:spPr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peng</a:t>
            </a:r>
            <a:r>
              <a:rPr lang="en-ID" dirty="0"/>
              <a:t>-</a:t>
            </a:r>
            <a:r>
              <a:rPr lang="en-ID" dirty="0" err="1"/>
              <a:t>aplikasi</a:t>
            </a:r>
            <a:r>
              <a:rPr lang="en-ID" dirty="0"/>
              <a:t>-an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307C8-8F26-422C-912E-2EF0E9C0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5" y="1545336"/>
            <a:ext cx="7729727" cy="43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9ABE-B778-4705-B2D2-EB03F31F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tool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5E34-2620-4D43-AD4B-BD4FC4950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instan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,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Segitiga</a:t>
            </a:r>
            <a:r>
              <a:rPr lang="en-US" dirty="0"/>
              <a:t>, dan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lain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FDB0A-EA9B-44E4-BB72-CFF8BC22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84" y="2153412"/>
            <a:ext cx="7554031" cy="56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54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81</TotalTime>
  <Words>256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KA-DKV 2 (Photoshop)</vt:lpstr>
      <vt:lpstr>WARNA</vt:lpstr>
      <vt:lpstr>PowerPoint Presentation</vt:lpstr>
      <vt:lpstr>TOOLS</vt:lpstr>
      <vt:lpstr>Paint Bucket &amp; Gradient Tools</vt:lpstr>
      <vt:lpstr>PowerPoint Presentation</vt:lpstr>
      <vt:lpstr>BRUsh TOOL</vt:lpstr>
      <vt:lpstr>PowerPoint Presentation</vt:lpstr>
      <vt:lpstr>Shape tool</vt:lpstr>
      <vt:lpstr>PowerPoint Presentation</vt:lpstr>
      <vt:lpstr>TUGAs</vt:lpstr>
      <vt:lpstr>PowerPoint Presentation</vt:lpstr>
      <vt:lpstr>format tugas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KA-DKV 2 (Photoshop)</dc:title>
  <dc:creator>Windows User</dc:creator>
  <cp:lastModifiedBy>Windows User</cp:lastModifiedBy>
  <cp:revision>10</cp:revision>
  <dcterms:created xsi:type="dcterms:W3CDTF">2020-04-01T02:42:21Z</dcterms:created>
  <dcterms:modified xsi:type="dcterms:W3CDTF">2020-04-01T04:04:51Z</dcterms:modified>
</cp:coreProperties>
</file>