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1178-4510-42A6-9819-F5D5BE377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 DKV (Photoshop)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4D41B-BB27-4763-9840-EE02AE139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– 4</a:t>
            </a:r>
          </a:p>
          <a:p>
            <a:r>
              <a:rPr lang="en-US" dirty="0"/>
              <a:t>Rabu 08-04-2020</a:t>
            </a:r>
          </a:p>
        </p:txBody>
      </p:sp>
    </p:spTree>
    <p:extLst>
      <p:ext uri="{BB962C8B-B14F-4D97-AF65-F5344CB8AC3E}">
        <p14:creationId xmlns:p14="http://schemas.microsoft.com/office/powerpoint/2010/main" val="373408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4F8F-5FCC-4CA8-9EE4-5C62C57A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1C58-B263-4B87-8656-26AF3D48A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Me-Retouch </a:t>
            </a:r>
            <a:r>
              <a:rPr lang="en-US" dirty="0" err="1"/>
              <a:t>Foto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endParaRPr lang="en-US" dirty="0"/>
          </a:p>
          <a:p>
            <a:r>
              <a:rPr lang="en-US" dirty="0"/>
              <a:t>Tools dan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meng-ekspolasi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0643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C513-950C-49B0-9BD1-AD98F5B9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758268"/>
            <a:ext cx="9601200" cy="2109132"/>
          </a:xfrm>
        </p:spPr>
        <p:txBody>
          <a:bodyPr/>
          <a:lstStyle/>
          <a:p>
            <a:r>
              <a:rPr lang="en-US" dirty="0" err="1"/>
              <a:t>Catatan</a:t>
            </a:r>
            <a:endParaRPr lang="en-US" dirty="0"/>
          </a:p>
          <a:p>
            <a:pPr lvl="1"/>
            <a:r>
              <a:rPr lang="en-US" dirty="0"/>
              <a:t>Karena </a:t>
            </a:r>
            <a:r>
              <a:rPr lang="en-US" dirty="0" err="1"/>
              <a:t>keterbatasan</a:t>
            </a:r>
            <a:r>
              <a:rPr lang="en-US" dirty="0"/>
              <a:t> media yang </a:t>
            </a:r>
            <a:r>
              <a:rPr lang="en-US" dirty="0" err="1"/>
              <a:t>digunakan</a:t>
            </a:r>
            <a:r>
              <a:rPr lang="en-US" dirty="0"/>
              <a:t>/</a:t>
            </a:r>
            <a:r>
              <a:rPr lang="en-US" dirty="0" err="1"/>
              <a:t>dimiliki</a:t>
            </a:r>
            <a:r>
              <a:rPr lang="en-US" dirty="0"/>
              <a:t> Lembaga/</a:t>
            </a:r>
            <a:r>
              <a:rPr lang="en-US" dirty="0" err="1"/>
              <a:t>Dosen</a:t>
            </a:r>
            <a:endParaRPr lang="en-US" dirty="0"/>
          </a:p>
          <a:p>
            <a:pPr lvl="1"/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mengeksplorasi</a:t>
            </a:r>
            <a:r>
              <a:rPr lang="en-US" dirty="0"/>
              <a:t>/</a:t>
            </a:r>
            <a:r>
              <a:rPr lang="en-US" dirty="0" err="1"/>
              <a:t>improvisasi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pPr lvl="1"/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/basic. Cara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beragam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626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A026-168E-470A-B971-936C0407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86050"/>
            <a:ext cx="9601200" cy="1485900"/>
          </a:xfrm>
        </p:spPr>
        <p:txBody>
          <a:bodyPr/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565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ED2C-5C06-4CBC-8368-EF25AC1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Retouching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0B19-F82C-4D8E-A778-276F7C1D6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Retouching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Teknik </a:t>
            </a:r>
            <a:r>
              <a:rPr lang="en-US" dirty="0" err="1"/>
              <a:t>Manipulasi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Adobe Photoshop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Teknik Retouching’</a:t>
            </a:r>
          </a:p>
          <a:p>
            <a:r>
              <a:rPr lang="en-US" dirty="0" err="1"/>
              <a:t>Beberapa</a:t>
            </a:r>
            <a:r>
              <a:rPr lang="en-US" dirty="0"/>
              <a:t> Tools </a:t>
            </a:r>
            <a:r>
              <a:rPr lang="en-US" dirty="0" err="1"/>
              <a:t>dasar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Retouching </a:t>
            </a:r>
            <a:r>
              <a:rPr lang="en-US" dirty="0" err="1"/>
              <a:t>yakni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Spot Healing Brush</a:t>
            </a:r>
          </a:p>
          <a:p>
            <a:pPr lvl="1"/>
            <a:r>
              <a:rPr lang="en-US" dirty="0"/>
              <a:t>Blending Option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13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4E4D28-4020-4C00-B9CB-FFDE63F7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660633"/>
            <a:ext cx="9601200" cy="5181600"/>
          </a:xfrm>
        </p:spPr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diolah</a:t>
            </a:r>
            <a:endParaRPr lang="en-ID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239115-218D-429B-A2E0-49E6C1AD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45" y="1182838"/>
            <a:ext cx="6982110" cy="4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1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4E4D28-4020-4C00-B9CB-FFDE63F7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660633"/>
            <a:ext cx="9601200" cy="5181600"/>
          </a:xfrm>
        </p:spPr>
        <p:txBody>
          <a:bodyPr/>
          <a:lstStyle/>
          <a:p>
            <a:r>
              <a:rPr lang="en-US" dirty="0"/>
              <a:t>Spot </a:t>
            </a:r>
            <a:r>
              <a:rPr lang="en-US" dirty="0" err="1"/>
              <a:t>Helaling</a:t>
            </a:r>
            <a:r>
              <a:rPr lang="en-US" dirty="0"/>
              <a:t> Brush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E9FED-071B-4BF1-8385-56C2723C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5939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3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4E4D28-4020-4C00-B9CB-FFDE63F7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660633"/>
            <a:ext cx="9601200" cy="5181600"/>
          </a:xfrm>
        </p:spPr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Spot </a:t>
            </a:r>
            <a:r>
              <a:rPr lang="en-US" dirty="0" err="1"/>
              <a:t>Helaling</a:t>
            </a:r>
            <a:r>
              <a:rPr lang="en-US" dirty="0"/>
              <a:t> Brush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523D8-D529-43C7-8299-A7C8E738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28" y="184557"/>
            <a:ext cx="914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2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4E4D28-4020-4C00-B9CB-FFDE63F7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660633"/>
            <a:ext cx="9601200" cy="5181600"/>
          </a:xfrm>
        </p:spPr>
        <p:txBody>
          <a:bodyPr/>
          <a:lstStyle/>
          <a:p>
            <a:r>
              <a:rPr lang="en-US" dirty="0" err="1"/>
              <a:t>Warnai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dirubah</a:t>
            </a:r>
            <a:r>
              <a:rPr lang="en-US" dirty="0"/>
              <a:t> </a:t>
            </a:r>
            <a:r>
              <a:rPr lang="en-US" dirty="0" err="1"/>
              <a:t>warnanya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BF14E-C56E-4F23-B673-41EA76C4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28" y="218114"/>
            <a:ext cx="914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4E4D28-4020-4C00-B9CB-FFDE63F7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660633"/>
            <a:ext cx="9601200" cy="5181600"/>
          </a:xfrm>
        </p:spPr>
        <p:txBody>
          <a:bodyPr/>
          <a:lstStyle/>
          <a:p>
            <a:r>
              <a:rPr lang="en-US" dirty="0"/>
              <a:t>Note</a:t>
            </a:r>
          </a:p>
          <a:p>
            <a:pPr lvl="1"/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“</a:t>
            </a:r>
            <a:r>
              <a:rPr lang="en-US" dirty="0" err="1"/>
              <a:t>hangat</a:t>
            </a:r>
            <a:r>
              <a:rPr lang="en-US" dirty="0"/>
              <a:t>” pada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“</a:t>
            </a:r>
            <a:r>
              <a:rPr lang="en-US" dirty="0" err="1"/>
              <a:t>dingin</a:t>
            </a:r>
            <a:r>
              <a:rPr lang="en-US" dirty="0"/>
              <a:t>” </a:t>
            </a:r>
          </a:p>
          <a:p>
            <a:pPr lvl="1"/>
            <a:r>
              <a:rPr lang="en-US" dirty="0"/>
              <a:t>Blending Option </a:t>
            </a:r>
            <a:r>
              <a:rPr lang="en-US" dirty="0" err="1"/>
              <a:t>masih</a:t>
            </a:r>
            <a:r>
              <a:rPr lang="en-US" dirty="0"/>
              <a:t> pada mode “Normal”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Blending Option-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digunakan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540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4E4D28-4020-4C00-B9CB-FFDE63F7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660633"/>
            <a:ext cx="9601200" cy="5181600"/>
          </a:xfrm>
        </p:spPr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Blending Option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CAC23-8CCC-4586-BFF5-2C6498B1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348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0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4E4D28-4020-4C00-B9CB-FFDE63F7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660633"/>
            <a:ext cx="9601200" cy="5181600"/>
          </a:xfrm>
        </p:spPr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Akhir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A4406-B413-474D-BC47-34C9E317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921" y="1153445"/>
            <a:ext cx="7026156" cy="46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0410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38</TotalTime>
  <Words>152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KA DKV (Photoshop)</vt:lpstr>
      <vt:lpstr>Retouching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 DKV (Photoshop)</dc:title>
  <dc:creator>Windows User</dc:creator>
  <cp:lastModifiedBy>Windows User</cp:lastModifiedBy>
  <cp:revision>4</cp:revision>
  <dcterms:created xsi:type="dcterms:W3CDTF">2020-04-08T03:58:55Z</dcterms:created>
  <dcterms:modified xsi:type="dcterms:W3CDTF">2020-04-08T04:37:11Z</dcterms:modified>
</cp:coreProperties>
</file>