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A66"/>
    <a:srgbClr val="4082C4"/>
    <a:srgbClr val="536F90"/>
    <a:srgbClr val="3EB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8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01EA-13B1-4E33-ABAD-C1CFFDCAA495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02E8-4787-4BAE-B2E6-BF703CB20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0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39946" y="2670803"/>
            <a:ext cx="850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MORFOLOGIS (PEMBENTUKAN KATA)</a:t>
            </a:r>
            <a:endParaRPr lang="en-US" sz="2800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1761" y="3421730"/>
            <a:ext cx="5145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BAHASA INDONESIA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24" y="5465285"/>
            <a:ext cx="967434" cy="9674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1397058" y="5779725"/>
            <a:ext cx="4155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UNIVERSITAS </a:t>
            </a:r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KOMPUTER INDONESIA</a:t>
            </a:r>
          </a:p>
        </p:txBody>
      </p:sp>
    </p:spTree>
    <p:extLst>
      <p:ext uri="{BB962C8B-B14F-4D97-AF65-F5344CB8AC3E}">
        <p14:creationId xmlns:p14="http://schemas.microsoft.com/office/powerpoint/2010/main" val="4309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1431" y="1603701"/>
            <a:ext cx="7862541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berbagai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gugus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produksi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klasifikasi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transfer,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protes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kritik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gugus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luluh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memproduksi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transfer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mentransfer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klasifikasi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mengklasifikasi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-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menstabilkan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1" y="1495939"/>
            <a:ext cx="8251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kata.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terdiri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tampak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berikut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760" y="2972850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mentik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rem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mengerem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merem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lap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mengelem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melem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mencek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3185" y="297285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cat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mengecat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mencat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mengelas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melas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mengebom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membom</a:t>
            </a:r>
            <a:endParaRPr lang="en-US" sz="1600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96498" y="3167390"/>
            <a:ext cx="2901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</a:t>
            </a:r>
            <a:r>
              <a:rPr lang="id-ID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KASIH</a:t>
            </a:r>
            <a:endParaRPr lang="en-US" sz="2800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2834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 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2447" y="1270524"/>
            <a:ext cx="1451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PROSESNYA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2" y="2110160"/>
            <a:ext cx="6951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b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kajian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inguistik (ilmu bahasa)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yakni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ilmu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mempelajari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mengenai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tata 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b="1" dirty="0" err="1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morfologis</a:t>
            </a:r>
            <a:r>
              <a:rPr lang="en-US" b="1" dirty="0">
                <a:solidFill>
                  <a:srgbClr val="4082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pembentukan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kata-kata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satuan lain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(kata)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dasarnya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45" y="3310489"/>
            <a:ext cx="4668033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ahasa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Indonesia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terdapat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morfologis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yaitu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Proses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Pemajemukan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8036" y="1215160"/>
            <a:ext cx="1935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AFIKSASI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17540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PEMBUBUHAN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9658" y="1927636"/>
            <a:ext cx="7011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Proses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tunggal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kompleks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pembubuhan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</a:t>
            </a:r>
            <a:r>
              <a:rPr lang="en-US" b="1" i="1" dirty="0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berjalan</a:t>
            </a:r>
            <a:r>
              <a:rPr lang="en-US" b="1" dirty="0">
                <a:solidFill>
                  <a:srgbClr val="408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b="1" dirty="0">
              <a:solidFill>
                <a:srgbClr val="4082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9636" y="3429000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fiksasi</a:t>
            </a:r>
            <a:endParaRPr lang="en-US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3223" y="3735962"/>
            <a:ext cx="7038077" cy="102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/N</a:t>
            </a:r>
            <a:r>
              <a:rPr lang="en-US" b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(nasal) 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morfem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/m/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apabila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mengikutiya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p,b,f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/.</a:t>
            </a:r>
          </a:p>
          <a:p>
            <a:pPr indent="457200" algn="just">
              <a:spcAft>
                <a:spcPts val="800"/>
              </a:spcAft>
            </a:pP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memesan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8836" y="1215160"/>
            <a:ext cx="2714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REDUPLIKASI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18246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PENGULANGAN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9658" y="1927636"/>
            <a:ext cx="74815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Proses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reduplikasi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gramatik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seluruhnya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sebagian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variasi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pengulangan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sedangkan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satuan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just"/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rumah-rumah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id-ID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dibentuk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jalan</a:t>
            </a:r>
            <a:r>
              <a:rPr lang="id-ID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ulang</a:t>
            </a:r>
            <a:r>
              <a:rPr lang="en-US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bolak</a:t>
            </a:r>
            <a:r>
              <a:rPr lang="id-ID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b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balik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berasal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b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balik</a:t>
            </a:r>
            <a:r>
              <a:rPr lang="en-US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US" b="1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0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8836" y="1215160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PEMAJEMUKAN</a:t>
            </a:r>
          </a:p>
        </p:txBody>
      </p:sp>
      <p:sp>
        <p:nvSpPr>
          <p:cNvPr id="8" name="Rectangle 7"/>
          <p:cNvSpPr/>
          <p:nvPr/>
        </p:nvSpPr>
        <p:spPr>
          <a:xfrm>
            <a:off x="2119658" y="1056421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9658" y="2076377"/>
            <a:ext cx="7494242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kerap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ditemukan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gabungan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makna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Kata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gabungan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lazim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disebut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mejemuk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Contoh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	</a:t>
            </a:r>
          </a:p>
          <a:p>
            <a:pPr indent="2286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sakit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terima kasih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tanggung jawab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2407932" y="1295924"/>
            <a:ext cx="27462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 TERBENTUKNTA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5232" y="2030247"/>
            <a:ext cx="7383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kumpulan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beberapa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huruf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memiliki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makna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tertentu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KBBI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Kamus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Indonesia)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unsur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diucapkan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dituliskan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perwujudan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perasaan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pikiran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dipakai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berbahasa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232" y="1603701"/>
            <a:ext cx="8056868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ertama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merupakan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kedua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men-,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-,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tanpa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muncul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dilekatkan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diawali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huruf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y, l, w, r, m, n,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lariskan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melariskan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nasihat</a:t>
            </a:r>
            <a:r>
              <a:rPr lang="en-US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menasihati</a:t>
            </a:r>
            <a:endParaRPr lang="en-US" i="1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spcAft>
                <a:spcPts val="800"/>
              </a:spcAft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mandik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memandikan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nyanyikan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menyanyikan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rayakan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 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merayakan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me- +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yakinkan</a:t>
            </a:r>
            <a:r>
              <a:rPr lang="en-US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 	 = </a:t>
            </a:r>
            <a:r>
              <a:rPr lang="en-US" i="1" dirty="0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meyakinkan</a:t>
            </a:r>
            <a:endParaRPr lang="en-US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395232" y="1603701"/>
            <a:ext cx="767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dilekatkan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diawali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fonem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u, e, o, k, h,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berubah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-.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3190" y="2413932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angkat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mengangkat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esakan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mengesakan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ikat</a:t>
            </a:r>
            <a:r>
              <a:rPr lang="en-US" sz="1600" i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mengikat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kukuhkan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mengukuhkan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ukir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mengukir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5900" y="2413932"/>
            <a:ext cx="6096000" cy="234936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goda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menggoda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mengelak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khawatir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mengkhawatirkan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olah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mengolah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hirup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menghirup</a:t>
            </a:r>
            <a:endParaRPr lang="en-US" sz="1600" dirty="0">
              <a:solidFill>
                <a:srgbClr val="193A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5232" y="916581"/>
            <a:ext cx="1574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1432" y="1295924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BENTUK KATA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1431" y="1723405"/>
            <a:ext cx="7937697" cy="322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err="1">
                <a:solidFill>
                  <a:srgbClr val="193A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ika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fonem</a:t>
            </a:r>
            <a:r>
              <a:rPr lang="id-ID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(huruf)</a:t>
            </a:r>
            <a:r>
              <a:rPr lang="en-US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dimulai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k, p, t, s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jika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</a:t>
            </a:r>
            <a:r>
              <a:rPr lang="en-US" b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konsonan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awal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kata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luluh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Misalnya</a:t>
            </a:r>
            <a:r>
              <a:rPr lang="en-US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kait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mengaitkan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saran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menyarankan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pukul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memukul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me- +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tayangkan</a:t>
            </a:r>
            <a:r>
              <a:rPr lang="en-US" sz="1600" i="1" dirty="0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= </a:t>
            </a:r>
            <a:r>
              <a:rPr lang="en-US" sz="1600" i="1" dirty="0" err="1">
                <a:solidFill>
                  <a:srgbClr val="193A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menayangkan</a:t>
            </a:r>
            <a:endParaRPr lang="en-US" sz="1600" dirty="0">
              <a:solidFill>
                <a:srgbClr val="193A66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831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</dc:creator>
  <cp:lastModifiedBy>Aras</cp:lastModifiedBy>
  <cp:revision>25</cp:revision>
  <dcterms:created xsi:type="dcterms:W3CDTF">2019-05-16T06:43:51Z</dcterms:created>
  <dcterms:modified xsi:type="dcterms:W3CDTF">2020-04-18T00:48:45Z</dcterms:modified>
</cp:coreProperties>
</file>