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4/18/2020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2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Idea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13667" y="1321244"/>
            <a:ext cx="2742233" cy="8394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Idea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084783" y="2160686"/>
            <a:ext cx="0" cy="3635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753206" y="5246267"/>
            <a:ext cx="2691684" cy="8443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Problem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451053" y="2524259"/>
            <a:ext cx="52674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451053" y="2524259"/>
            <a:ext cx="0" cy="5278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722321" y="2524259"/>
            <a:ext cx="0" cy="5278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543092" y="3052145"/>
            <a:ext cx="1815921" cy="1571223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Das </a:t>
            </a:r>
            <a:r>
              <a:rPr lang="en-US" sz="2000" dirty="0" err="1" smtClean="0"/>
              <a:t>Sein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9" name="Oval 28"/>
          <p:cNvSpPr/>
          <p:nvPr/>
        </p:nvSpPr>
        <p:spPr>
          <a:xfrm>
            <a:off x="7810552" y="3052145"/>
            <a:ext cx="1815921" cy="1571223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Das </a:t>
            </a:r>
            <a:r>
              <a:rPr lang="en-US" sz="2000" dirty="0" err="1" smtClean="0"/>
              <a:t>Solen</a:t>
            </a:r>
            <a:endParaRPr lang="en-US" sz="20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2192000" y="2853446"/>
            <a:ext cx="0" cy="363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8" idx="4"/>
            <a:endCxn id="12" idx="0"/>
          </p:cNvCxnSpPr>
          <p:nvPr/>
        </p:nvCxnSpPr>
        <p:spPr>
          <a:xfrm>
            <a:off x="3451053" y="4623368"/>
            <a:ext cx="2647995" cy="6228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4"/>
            <a:endCxn id="12" idx="0"/>
          </p:cNvCxnSpPr>
          <p:nvPr/>
        </p:nvCxnSpPr>
        <p:spPr>
          <a:xfrm flipH="1">
            <a:off x="6099048" y="4623368"/>
            <a:ext cx="2619465" cy="6228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33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ove </a:t>
            </a:r>
            <a:r>
              <a:rPr lang="en-US" dirty="0"/>
              <a:t>story, investigation, </a:t>
            </a:r>
            <a:r>
              <a:rPr lang="en-US" dirty="0" smtClean="0"/>
              <a:t>family, murder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Genre; Romance, Drama, Thriller, Detective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6" name="Flowchart: Off-page Connector 5"/>
          <p:cNvSpPr/>
          <p:nvPr/>
        </p:nvSpPr>
        <p:spPr>
          <a:xfrm rot="16200000">
            <a:off x="2097310" y="1324577"/>
            <a:ext cx="1493003" cy="3301838"/>
          </a:xfrm>
          <a:prstGeom prst="flowChartOffpage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Problem</a:t>
            </a:r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494731" y="2244450"/>
            <a:ext cx="3756074" cy="1462091"/>
          </a:xfrm>
          <a:prstGeom prst="rect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Conflict</a:t>
            </a:r>
            <a:endParaRPr lang="en-US" sz="28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701" y="5779065"/>
            <a:ext cx="1050370" cy="841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70" y="5525589"/>
            <a:ext cx="1413832" cy="113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57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090" y="368722"/>
            <a:ext cx="10058400" cy="1215379"/>
          </a:xfrm>
        </p:spPr>
        <p:txBody>
          <a:bodyPr/>
          <a:lstStyle/>
          <a:p>
            <a:r>
              <a:rPr lang="en-US" dirty="0"/>
              <a:t>Character and Characterization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468192" y="3760632"/>
            <a:ext cx="2794715" cy="850006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Character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44135" y="3786390"/>
            <a:ext cx="3258355" cy="850006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Characterization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262907" y="1893195"/>
            <a:ext cx="3915177" cy="1403797"/>
          </a:xfrm>
          <a:prstGeom prst="wedgeRoundRectCallout">
            <a:avLst>
              <a:gd name="adj1" fmla="val -59320"/>
              <a:gd name="adj2" fmla="val 77179"/>
              <a:gd name="adj3" fmla="val 1666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-Protagonist, antagonist, minor </a:t>
            </a:r>
            <a:r>
              <a:rPr lang="en-US" sz="2000" dirty="0" smtClean="0"/>
              <a:t>Characters</a:t>
            </a:r>
          </a:p>
          <a:p>
            <a:pPr algn="just"/>
            <a:endParaRPr lang="en-US" sz="20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262907" y="5132232"/>
            <a:ext cx="3915177" cy="1403797"/>
          </a:xfrm>
          <a:prstGeom prst="wedgeRoundRectCallout">
            <a:avLst>
              <a:gd name="adj1" fmla="val 65351"/>
              <a:gd name="adj2" fmla="val -83371"/>
              <a:gd name="adj3" fmla="val 1666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smtClean="0"/>
              <a:t>-Detail</a:t>
            </a:r>
          </a:p>
          <a:p>
            <a:pPr algn="just"/>
            <a:r>
              <a:rPr lang="en-US" sz="2000" dirty="0" smtClean="0"/>
              <a:t>-Realistic</a:t>
            </a:r>
          </a:p>
          <a:p>
            <a:pPr algn="just"/>
            <a:r>
              <a:rPr lang="en-US" sz="2000" dirty="0" smtClean="0"/>
              <a:t>-Sense of Familiarity</a:t>
            </a:r>
          </a:p>
        </p:txBody>
      </p:sp>
    </p:spTree>
    <p:extLst>
      <p:ext uri="{BB962C8B-B14F-4D97-AF65-F5344CB8AC3E}">
        <p14:creationId xmlns:p14="http://schemas.microsoft.com/office/powerpoint/2010/main" val="156424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and setting</a:t>
            </a:r>
            <a:endParaRPr lang="en-US" dirty="0"/>
          </a:p>
        </p:txBody>
      </p:sp>
      <p:sp>
        <p:nvSpPr>
          <p:cNvPr id="12" name="Cloud 11"/>
          <p:cNvSpPr/>
          <p:nvPr/>
        </p:nvSpPr>
        <p:spPr>
          <a:xfrm>
            <a:off x="1069848" y="2453425"/>
            <a:ext cx="4288665" cy="3116688"/>
          </a:xfrm>
          <a:prstGeom prst="cloud">
            <a:avLst/>
          </a:prstGeom>
          <a:ln w="38100">
            <a:solidFill>
              <a:schemeClr val="tx1"/>
            </a:solidFill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Plot:</a:t>
            </a:r>
          </a:p>
          <a:p>
            <a:pPr marL="285750" indent="-285750" algn="ctr">
              <a:buFontTx/>
              <a:buChar char="-"/>
            </a:pPr>
            <a:r>
              <a:rPr lang="en-US" sz="2400" dirty="0" err="1" smtClean="0">
                <a:latin typeface="Comic Sans MS" panose="030F0702030302020204" pitchFamily="66" charset="0"/>
              </a:rPr>
              <a:t>Maju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285750" indent="-285750" algn="ctr">
              <a:buFontTx/>
              <a:buChar char="-"/>
            </a:pPr>
            <a:r>
              <a:rPr lang="en-US" sz="2400" dirty="0" err="1" smtClean="0">
                <a:latin typeface="Comic Sans MS" panose="030F0702030302020204" pitchFamily="66" charset="0"/>
              </a:rPr>
              <a:t>Mundur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285750" indent="-285750" algn="ctr">
              <a:buFontTx/>
              <a:buChar char="-"/>
            </a:pPr>
            <a:r>
              <a:rPr lang="en-US" sz="2400" dirty="0" err="1" smtClean="0">
                <a:latin typeface="Comic Sans MS" panose="030F0702030302020204" pitchFamily="66" charset="0"/>
              </a:rPr>
              <a:t>Melingkar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4" name="Cloud 13"/>
          <p:cNvSpPr/>
          <p:nvPr/>
        </p:nvSpPr>
        <p:spPr>
          <a:xfrm>
            <a:off x="4274541" y="2453425"/>
            <a:ext cx="4288665" cy="3116688"/>
          </a:xfrm>
          <a:prstGeom prst="cloud">
            <a:avLst/>
          </a:prstGeom>
          <a:ln w="38100">
            <a:solidFill>
              <a:schemeClr val="tx1"/>
            </a:solidFill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Setting:</a:t>
            </a: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-</a:t>
            </a:r>
            <a:r>
              <a:rPr lang="en-US" sz="2400" dirty="0" err="1" smtClean="0">
                <a:latin typeface="Comic Sans MS" panose="030F0702030302020204" pitchFamily="66" charset="0"/>
              </a:rPr>
              <a:t>Realiable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-Detail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439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111</TotalTime>
  <Words>65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Comic Sans MS</vt:lpstr>
      <vt:lpstr>Rockwell</vt:lpstr>
      <vt:lpstr>Rockwell Condensed</vt:lpstr>
      <vt:lpstr>Wingdings</vt:lpstr>
      <vt:lpstr>Wood Type</vt:lpstr>
      <vt:lpstr>Langkah-Langkah menulis karya</vt:lpstr>
      <vt:lpstr>Idea</vt:lpstr>
      <vt:lpstr>theme</vt:lpstr>
      <vt:lpstr>Character and Characterization</vt:lpstr>
      <vt:lpstr>Plot and setting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Langkah-Langkah menulis karya</dc:title>
  <dc:creator>HP</dc:creator>
  <cp:lastModifiedBy>HP</cp:lastModifiedBy>
  <cp:revision>14</cp:revision>
  <dcterms:created xsi:type="dcterms:W3CDTF">2020-04-18T03:38:49Z</dcterms:created>
  <dcterms:modified xsi:type="dcterms:W3CDTF">2020-04-18T06:26:17Z</dcterms:modified>
</cp:coreProperties>
</file>