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BIMBINGAN TUGAS AKHIR</a:t>
            </a:r>
            <a:br>
              <a:rPr lang="en-US" dirty="0" smtClean="0"/>
            </a:br>
            <a:r>
              <a:rPr lang="en-US" dirty="0" smtClean="0"/>
              <a:t>D3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OLEH :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Ony</a:t>
            </a:r>
            <a:r>
              <a:rPr lang="en-US" dirty="0" smtClean="0"/>
              <a:t> Widilestariningtyas,SE.,</a:t>
            </a:r>
            <a:r>
              <a:rPr lang="en-US" dirty="0" err="1" smtClean="0"/>
              <a:t>MSi</a:t>
            </a:r>
            <a:r>
              <a:rPr lang="en-US" dirty="0" smtClean="0"/>
              <a:t>.,</a:t>
            </a:r>
            <a:r>
              <a:rPr lang="en-US" dirty="0" err="1" smtClean="0"/>
              <a:t>Ak</a:t>
            </a:r>
            <a:r>
              <a:rPr lang="en-US" dirty="0" smtClean="0"/>
              <a:t>.,CA.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49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REVISI BAB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502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BIMBINGAN</a:t>
            </a:r>
            <a:br>
              <a:rPr lang="en-US" dirty="0" smtClean="0"/>
            </a:br>
            <a:r>
              <a:rPr lang="en-US" dirty="0" smtClean="0"/>
              <a:t>TUGAS AKHIR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98257"/>
              </p:ext>
            </p:extLst>
          </p:nvPr>
        </p:nvGraphicFramePr>
        <p:xfrm>
          <a:off x="5145396" y="2168051"/>
          <a:ext cx="540099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3168">
                  <a:extLst>
                    <a:ext uri="{9D8B030D-6E8A-4147-A177-3AD203B41FA5}">
                      <a16:colId xmlns:a16="http://schemas.microsoft.com/office/drawing/2014/main" val="3427452872"/>
                    </a:ext>
                  </a:extLst>
                </a:gridCol>
                <a:gridCol w="4187826">
                  <a:extLst>
                    <a:ext uri="{9D8B030D-6E8A-4147-A177-3AD203B41FA5}">
                      <a16:colId xmlns:a16="http://schemas.microsoft.com/office/drawing/2014/main" val="331457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 BAB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MATERI BIMBINGAN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087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LATAR BELAKANG PENELITIAN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010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IDENTIFIKASI MASALAH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701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BATASAN MASALAH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82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MAKSUD &amp; TUJUAN PENELITIAN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518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KEGUNAAN PENELITIAN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848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364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 KASIH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2382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16</TotalTime>
  <Words>52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 Light</vt:lpstr>
      <vt:lpstr>Rockwell</vt:lpstr>
      <vt:lpstr>Wingdings</vt:lpstr>
      <vt:lpstr>Atlas</vt:lpstr>
      <vt:lpstr>BIMBINGAN TUGAS AKHIR D3</vt:lpstr>
      <vt:lpstr>MATERI 6</vt:lpstr>
      <vt:lpstr>AGENDA BIMBINGAN TUGAS AKHIR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BIMBINGAN TUGAS AKHIR D3</dc:title>
  <dc:creator>KA</dc:creator>
  <cp:lastModifiedBy>KA</cp:lastModifiedBy>
  <cp:revision>3</cp:revision>
  <dcterms:created xsi:type="dcterms:W3CDTF">2020-04-12T19:12:32Z</dcterms:created>
  <dcterms:modified xsi:type="dcterms:W3CDTF">2020-04-18T15:38:58Z</dcterms:modified>
</cp:coreProperties>
</file>