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33540"/>
            <a:ext cx="10571998" cy="1367964"/>
          </a:xfrm>
        </p:spPr>
        <p:txBody>
          <a:bodyPr/>
          <a:lstStyle/>
          <a:p>
            <a:r>
              <a:rPr lang="en-US" dirty="0"/>
              <a:t>MATERI 2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MATRIK </a:t>
            </a:r>
            <a:r>
              <a:rPr lang="en-US" dirty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TABEL MATRIKS JURNAL PENELITIAN: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VARIABEL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KONSEP VARIABEL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JUDUL JURNAL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SUMBER REFERENSI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HIPOTESIS PENELITIAN DI JURNAL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KESIMPULAN HIPOTESIS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PARADIGMA PENELITIAN JURNAL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MATRIKS FENOMENA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TABEL MATRIKS FENOMENA 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VARIABEL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KONSEP VARIABEL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FENOMENA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IDENTIFIKASI MASALAH</a:t>
            </a:r>
          </a:p>
          <a:p>
            <a:pPr marL="457200" indent="-457200">
              <a:buAutoNum type="arabicPeriod"/>
            </a:pPr>
            <a:r>
              <a:rPr lang="en-US" sz="2400" smtClean="0"/>
              <a:t>SUMBER FENOMENA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5994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</TotalTime>
  <Words>52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BIMBINGAN SKRIPSI</vt:lpstr>
      <vt:lpstr>MATERI 2 : MATRIK PENELITIAN</vt:lpstr>
      <vt:lpstr>MATRIKS FENOMENA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3</cp:revision>
  <dcterms:created xsi:type="dcterms:W3CDTF">2020-04-18T17:01:11Z</dcterms:created>
  <dcterms:modified xsi:type="dcterms:W3CDTF">2020-04-18T17:14:20Z</dcterms:modified>
</cp:coreProperties>
</file>