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SKRIPSI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67964"/>
          </a:xfrm>
        </p:spPr>
        <p:txBody>
          <a:bodyPr/>
          <a:lstStyle/>
          <a:p>
            <a:r>
              <a:rPr lang="en-US" dirty="0"/>
              <a:t>MATERI 5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PENULISAN </a:t>
            </a:r>
            <a:r>
              <a:rPr lang="en-US" dirty="0"/>
              <a:t>BAB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ISI BAB 2: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KAJIAN PUSTAKA MASING-MASING VARIABEL.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INDIKATOR MASING-MASING VARIABEL.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KERANGKA PEMIKIRAN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PARADIGMA PENELITIAN</a:t>
            </a:r>
          </a:p>
          <a:p>
            <a:pPr marL="514350" indent="-514350">
              <a:buAutoNum type="arabicPeriod"/>
            </a:pPr>
            <a:r>
              <a:rPr lang="en-US" sz="2800" smtClean="0"/>
              <a:t>HIPOTESIS PENELITIAN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290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</TotalTime>
  <Words>36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Quotable</vt:lpstr>
      <vt:lpstr>BIMBINGAN SKRIPSI</vt:lpstr>
      <vt:lpstr>MATERI 5 :  PENULISAN BAB 2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SKRIPSI</dc:title>
  <dc:creator>KA</dc:creator>
  <cp:lastModifiedBy>KA</cp:lastModifiedBy>
  <cp:revision>3</cp:revision>
  <dcterms:created xsi:type="dcterms:W3CDTF">2020-04-18T17:01:11Z</dcterms:created>
  <dcterms:modified xsi:type="dcterms:W3CDTF">2020-04-18T17:22:11Z</dcterms:modified>
</cp:coreProperties>
</file>