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BIMBINGAN SKRIPSI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4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367964"/>
          </a:xfrm>
        </p:spPr>
        <p:txBody>
          <a:bodyPr/>
          <a:lstStyle/>
          <a:p>
            <a:r>
              <a:rPr lang="en-US" dirty="0"/>
              <a:t>MATERI 6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PENULISAN </a:t>
            </a:r>
            <a:r>
              <a:rPr lang="en-US" dirty="0"/>
              <a:t>BAB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ISI BAB 3: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OBJEK PENELITIAN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METODE PENELITIAN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OPERASIONALISASI VARIABEL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UNIT ANALISIS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TEKNIK PENGUMPULAN DATA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SUMBER DATA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POPULASI DAN SAMPLE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METODE ANALISIS : ANALISIS DESKRIPTIF DAN ANALISIS VERIFIKATIF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290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SISTEMATIKA USULAN PENELITIAN</a:t>
            </a:r>
          </a:p>
          <a:p>
            <a:pPr marL="0" indent="0">
              <a:buNone/>
            </a:pPr>
            <a:r>
              <a:rPr lang="en-US" sz="2400" dirty="0" smtClean="0"/>
              <a:t>COVER</a:t>
            </a:r>
          </a:p>
          <a:p>
            <a:pPr marL="0" indent="0">
              <a:buNone/>
            </a:pPr>
            <a:r>
              <a:rPr lang="en-US" sz="2400" dirty="0" smtClean="0"/>
              <a:t>KATA PENGANTAR</a:t>
            </a:r>
          </a:p>
          <a:p>
            <a:pPr marL="0" indent="0">
              <a:buNone/>
            </a:pPr>
            <a:r>
              <a:rPr lang="en-US" sz="2400" dirty="0" smtClean="0"/>
              <a:t>LEMBAR PENGESAHAN</a:t>
            </a:r>
          </a:p>
          <a:p>
            <a:pPr marL="0" indent="0">
              <a:buNone/>
            </a:pPr>
            <a:r>
              <a:rPr lang="en-US" sz="2400" dirty="0" smtClean="0"/>
              <a:t>DAFTAR TABEL,GAMBAR,LAMPIRAN</a:t>
            </a:r>
          </a:p>
          <a:p>
            <a:pPr marL="0" indent="0">
              <a:buNone/>
            </a:pPr>
            <a:r>
              <a:rPr lang="en-US" sz="2400" dirty="0" smtClean="0"/>
              <a:t>BAB 1 PENDAHULUAN</a:t>
            </a:r>
          </a:p>
          <a:p>
            <a:pPr marL="0" indent="0">
              <a:buNone/>
            </a:pPr>
            <a:r>
              <a:rPr lang="en-US" sz="2400" dirty="0" smtClean="0"/>
              <a:t>BAB 2 KAJIAN PUSTAKA</a:t>
            </a:r>
          </a:p>
          <a:p>
            <a:pPr marL="0" indent="0">
              <a:buNone/>
            </a:pPr>
            <a:r>
              <a:rPr lang="en-US" sz="2400" dirty="0" smtClean="0"/>
              <a:t>BAB 3 OBJEK DAN METODE PENELITIAN</a:t>
            </a:r>
          </a:p>
          <a:p>
            <a:pPr marL="0" indent="0">
              <a:buNone/>
            </a:pPr>
            <a:r>
              <a:rPr lang="en-US" sz="2400" dirty="0" smtClean="0"/>
              <a:t>DAFTAR PUSTAKA</a:t>
            </a:r>
          </a:p>
          <a:p>
            <a:pPr marL="0" indent="0">
              <a:buNone/>
            </a:pPr>
            <a:r>
              <a:rPr lang="en-US" sz="2400" dirty="0" smtClean="0"/>
              <a:t>LAMPIRAN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623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46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11</TotalTime>
  <Words>73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BIMBINGAN SKRIPSI</vt:lpstr>
      <vt:lpstr>MATERI 6 :  PENULISAN BAB 3</vt:lpstr>
      <vt:lpstr>DRAFT PROPOSAL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BIMBINGAN SKRIPSI</dc:title>
  <dc:creator>KA</dc:creator>
  <cp:lastModifiedBy>KA</cp:lastModifiedBy>
  <cp:revision>4</cp:revision>
  <dcterms:created xsi:type="dcterms:W3CDTF">2020-04-18T17:01:11Z</dcterms:created>
  <dcterms:modified xsi:type="dcterms:W3CDTF">2020-04-18T17:30:04Z</dcterms:modified>
</cp:coreProperties>
</file>