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67" r:id="rId17"/>
    <p:sldId id="368" r:id="rId18"/>
    <p:sldId id="354" r:id="rId19"/>
    <p:sldId id="289" r:id="rId2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3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1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harga</a:t>
            </a:r>
            <a:r>
              <a:rPr lang="en-US" b="1" dirty="0" smtClean="0">
                <a:solidFill>
                  <a:srgbClr val="FF0000"/>
                </a:solidFill>
              </a:rPr>
              <a:t> nil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ujung</a:t>
            </a:r>
            <a:r>
              <a:rPr lang="en-US" b="1" dirty="0" smtClean="0">
                <a:solidFill>
                  <a:srgbClr val="FF0000"/>
                </a:solidFill>
              </a:rPr>
              <a:t> list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menentukan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berapa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banyak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bilangan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ganjil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maupun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bilangan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genap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list </a:t>
            </a:r>
            <a:r>
              <a:rPr lang="en-US" dirty="0" err="1" smtClean="0"/>
              <a:t>dalam</a:t>
            </a:r>
            <a:r>
              <a:rPr lang="en-US" dirty="0" smtClean="0"/>
              <a:t> Bahasa </a:t>
            </a:r>
            <a:r>
              <a:rPr lang="en-US" dirty="0" err="1" smtClean="0"/>
              <a:t>algoritmik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list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524000" y="327973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90" name="Straight Arrow Connector 89"/>
          <p:cNvCxnSpPr>
            <a:stCxn id="89" idx="2"/>
          </p:cNvCxnSpPr>
          <p:nvPr/>
        </p:nvCxnSpPr>
        <p:spPr>
          <a:xfrm>
            <a:off x="2101850" y="3864510"/>
            <a:ext cx="0" cy="30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750050" y="41767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981231" y="45190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7" name="Group 46"/>
          <p:cNvGrpSpPr/>
          <p:nvPr/>
        </p:nvGrpSpPr>
        <p:grpSpPr>
          <a:xfrm>
            <a:off x="3951288" y="4136127"/>
            <a:ext cx="2070100" cy="684781"/>
            <a:chOff x="5175738" y="2362200"/>
            <a:chExt cx="1910862" cy="684781"/>
          </a:xfrm>
        </p:grpSpPr>
        <p:sp>
          <p:nvSpPr>
            <p:cNvPr id="98" name="Rectangle 9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0" name="Straight Arrow Connector 99"/>
          <p:cNvCxnSpPr/>
          <p:nvPr/>
        </p:nvCxnSpPr>
        <p:spPr>
          <a:xfrm>
            <a:off x="5759450" y="44052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768850" y="42529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550150" y="42529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7988300" y="33385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104" name="Shape 46"/>
          <p:cNvCxnSpPr>
            <a:stCxn id="103" idx="1"/>
            <a:endCxn id="95" idx="0"/>
          </p:cNvCxnSpPr>
          <p:nvPr/>
        </p:nvCxnSpPr>
        <p:spPr>
          <a:xfrm rot="10800000" flipV="1">
            <a:off x="7781926" y="3630889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097491" y="44854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6901727" y="45180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994400" y="46338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200400" y="46338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130300" y="4176704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2363731" y="4518073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290792" y="4518070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924050" y="42391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2965450" y="44052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914400" y="4633901"/>
            <a:ext cx="8232634" cy="609604"/>
            <a:chOff x="885832" y="3810000"/>
            <a:chExt cx="8232634" cy="609604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685800" y="4405301"/>
            <a:ext cx="8672512" cy="1004899"/>
            <a:chOff x="685800" y="4786301"/>
            <a:chExt cx="8672512" cy="1004899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59252" y="5447437"/>
            <a:ext cx="8799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Banyaknya</a:t>
            </a:r>
            <a:r>
              <a:rPr lang="en-US" sz="3200" dirty="0" smtClean="0"/>
              <a:t>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</a:t>
            </a:r>
            <a:r>
              <a:rPr lang="en-US" sz="3200" dirty="0" err="1" smtClean="0"/>
              <a:t>ganjil</a:t>
            </a:r>
            <a:r>
              <a:rPr lang="en-US" sz="3200" dirty="0" smtClean="0"/>
              <a:t> 	: </a:t>
            </a:r>
            <a:r>
              <a:rPr lang="en-US" sz="3200" b="1" dirty="0" smtClean="0"/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buah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Banyaknya</a:t>
            </a:r>
            <a:r>
              <a:rPr lang="en-US" sz="3200" dirty="0" smtClean="0"/>
              <a:t> </a:t>
            </a:r>
            <a:r>
              <a:rPr lang="en-US" sz="3200" dirty="0" err="1" smtClean="0"/>
              <a:t>bilangan</a:t>
            </a:r>
            <a:r>
              <a:rPr lang="en-US" sz="3200" dirty="0" smtClean="0"/>
              <a:t> </a:t>
            </a:r>
            <a:r>
              <a:rPr lang="en-US" sz="3200" dirty="0" err="1" smtClean="0"/>
              <a:t>genap</a:t>
            </a:r>
            <a:r>
              <a:rPr lang="en-US" sz="3200" dirty="0"/>
              <a:t>	</a:t>
            </a:r>
            <a:r>
              <a:rPr lang="en-US" sz="3200" dirty="0" smtClean="0"/>
              <a:t>: </a:t>
            </a:r>
            <a:r>
              <a:rPr lang="en-US" sz="3200" b="1" dirty="0" smtClean="0"/>
              <a:t>1</a:t>
            </a:r>
            <a:r>
              <a:rPr lang="en-US" sz="3200" dirty="0" smtClean="0"/>
              <a:t> </a:t>
            </a:r>
            <a:r>
              <a:rPr lang="en-US" sz="3200" dirty="0" err="1" smtClean="0"/>
              <a:t>buah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63055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5" grpId="0" animBg="1"/>
      <p:bldP spid="101" grpId="0"/>
      <p:bldP spid="102" grpId="0"/>
      <p:bldP spid="103" grpId="0"/>
      <p:bldP spid="109" grpId="0" animBg="1"/>
      <p:bldP spid="109" grpId="1" animBg="1"/>
      <p:bldP spid="112" grpId="0"/>
      <p:bldP spid="112" grpId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</a:t>
            </a:r>
            <a:r>
              <a:rPr lang="en-US" dirty="0" err="1" smtClean="0"/>
              <a:t>Kelas_NIM_CL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Ditunggu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Senin</a:t>
            </a:r>
            <a:r>
              <a:rPr lang="en-US" dirty="0" smtClean="0"/>
              <a:t> 20 April 2020 </a:t>
            </a:r>
            <a:r>
              <a:rPr lang="en-US" dirty="0" err="1" smtClean="0"/>
              <a:t>pukul</a:t>
            </a:r>
            <a:r>
              <a:rPr lang="en-US" smtClean="0"/>
              <a:t> 15:00 WIB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Ketentuan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976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Circular </a:t>
            </a:r>
            <a:r>
              <a:rPr lang="en-US" dirty="0" smtClean="0"/>
              <a:t>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70C0"/>
                    </a:solidFill>
                  </a:rPr>
                  <a:t>A</a:t>
                </a:r>
                <a:r>
                  <a:rPr lang="en-US" sz="3200" dirty="0" err="1" smtClean="0">
                    <a:solidFill>
                      <a:srgbClr val="0070C0"/>
                    </a:solidFill>
                  </a:rPr>
                  <a:t>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70C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70C0"/>
                  </a:solidFill>
                </a:rPr>
                <a:t>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5536</TotalTime>
  <Words>391</Words>
  <Application>Microsoft Office PowerPoint</Application>
  <PresentationFormat>A4 Paper (210x297 mm)</PresentationFormat>
  <Paragraphs>127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Algerian</vt:lpstr>
      <vt:lpstr>Arial Narrow</vt:lpstr>
      <vt:lpstr>Calibri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Bentuk 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Latihan</vt:lpstr>
      <vt:lpstr>Ketentuan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497</cp:revision>
  <dcterms:created xsi:type="dcterms:W3CDTF">2010-02-18T01:05:10Z</dcterms:created>
  <dcterms:modified xsi:type="dcterms:W3CDTF">2020-04-20T02:30:51Z</dcterms:modified>
</cp:coreProperties>
</file>