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AF36A5-9196-4305-9F4E-57A204F1BC0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CF4914-3FAB-4984-A85A-076279F755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F36A5-9196-4305-9F4E-57A204F1BC0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4914-3FAB-4984-A85A-076279F75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FAF36A5-9196-4305-9F4E-57A204F1BC0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CF4914-3FAB-4984-A85A-076279F75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F36A5-9196-4305-9F4E-57A204F1BC0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4914-3FAB-4984-A85A-076279F75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AF36A5-9196-4305-9F4E-57A204F1BC0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ECF4914-3FAB-4984-A85A-076279F755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F36A5-9196-4305-9F4E-57A204F1BC0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4914-3FAB-4984-A85A-076279F75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F36A5-9196-4305-9F4E-57A204F1BC0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4914-3FAB-4984-A85A-076279F75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F36A5-9196-4305-9F4E-57A204F1BC0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4914-3FAB-4984-A85A-076279F75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AF36A5-9196-4305-9F4E-57A204F1BC0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4914-3FAB-4984-A85A-076279F75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F36A5-9196-4305-9F4E-57A204F1BC0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4914-3FAB-4984-A85A-076279F75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F36A5-9196-4305-9F4E-57A204F1BC0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F4914-3FAB-4984-A85A-076279F755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FAF36A5-9196-4305-9F4E-57A204F1BC0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CF4914-3FAB-4984-A85A-076279F755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googleusercontent.com/translate_c?hl=id&amp;langpair=en%7Cid&amp;u=http://en.wikipedia.org/wiki/Experimental_analysis_of_behavior&amp;rurl=translate.google.co.id&amp;usg=ALkJrhidDh9NZu2JSaP-85f5mVfE9cu71Q#cite_note-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late.googleusercontent.com/translate_c?hl=id&amp;langpair=en|id&amp;u=http://en.wikipedia.org/wiki/Punishment_(psychology)&amp;rurl=translate.google.co.id&amp;usg=ALkJrhgcndFM_ts0LdmH87dvIen5Obwmyg" TargetMode="External"/><Relationship Id="rId2" Type="http://schemas.openxmlformats.org/officeDocument/2006/relationships/hyperlink" Target="http://translate.googleusercontent.com/translate_c?hl=id&amp;langpair=en|id&amp;u=http://en.wikipedia.org/wiki/Reinforcement&amp;rurl=translate.google.co.id&amp;usg=ALkJrhgHiBKnqkUmvAPWJpFpa32mcyVvW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Sejarah</a:t>
            </a:r>
            <a:r>
              <a:rPr lang="en-US" b="1" dirty="0"/>
              <a:t> </a:t>
            </a:r>
            <a:r>
              <a:rPr lang="en-US" b="1" dirty="0" err="1"/>
              <a:t>perkembangan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 smtClean="0"/>
              <a:t>organisasi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35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PENDEKATAN SOCIAL </a:t>
            </a:r>
            <a:r>
              <a:rPr lang="en-US" b="1" dirty="0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tingkahlaku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timbal-balik</a:t>
            </a:r>
            <a:r>
              <a:rPr lang="en-US" dirty="0"/>
              <a:t> yang </a:t>
            </a:r>
            <a:r>
              <a:rPr lang="en-US" dirty="0" err="1"/>
              <a:t>berkesinambungan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err="1"/>
              <a:t>tingkahlaku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determinisme</a:t>
            </a:r>
            <a:r>
              <a:rPr lang="en-US" dirty="0"/>
              <a:t> </a:t>
            </a:r>
            <a:r>
              <a:rPr lang="en-US" dirty="0" err="1"/>
              <a:t>timbal-balik</a:t>
            </a:r>
            <a:r>
              <a:rPr lang="en-US" dirty="0"/>
              <a:t> </a:t>
            </a:r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nasibnya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kemampuannya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(self-direction). </a:t>
            </a:r>
            <a:r>
              <a:rPr lang="en-US" dirty="0" err="1"/>
              <a:t>Konsepsi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orang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berdaya</a:t>
            </a:r>
            <a:r>
              <a:rPr lang="en-US" dirty="0"/>
              <a:t> yang </a:t>
            </a:r>
            <a:r>
              <a:rPr lang="en-US" dirty="0" err="1"/>
              <a:t>dikontrol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pengaruh-pengaruh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pelaku-pelaku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dipilihnya</a:t>
            </a:r>
            <a:r>
              <a:rPr lang="en-US" dirty="0"/>
              <a:t>.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timbal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934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PENDEKATAN BEHAVIORISTIC (I.P. PAVLOV DAN J.B. WATSON)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 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stimulus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08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PENDEKATAN MODIFIKASI PERILAKU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sub-sub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.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(sub-</a:t>
            </a:r>
            <a:r>
              <a:rPr lang="en-US" dirty="0" err="1"/>
              <a:t>sistem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/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r>
              <a:rPr lang="en-US" dirty="0" err="1"/>
              <a:t>Pandangan</a:t>
            </a:r>
            <a:r>
              <a:rPr lang="en-US" dirty="0"/>
              <a:t> yang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terisolasi</a:t>
            </a:r>
            <a:r>
              <a:rPr lang="en-US" dirty="0"/>
              <a:t>.</a:t>
            </a:r>
          </a:p>
          <a:p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Kontingensi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kontingensi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ketidakpuasan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anggapan</a:t>
            </a:r>
            <a:r>
              <a:rPr lang="en-US" dirty="0"/>
              <a:t> </a:t>
            </a:r>
            <a:r>
              <a:rPr lang="en-US" dirty="0" err="1"/>
              <a:t>universalitas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variable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2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20,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– </a:t>
            </a:r>
            <a:r>
              <a:rPr lang="en-US" dirty="0" err="1"/>
              <a:t>ilmunya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yang di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Para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keefektifitasan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geluti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6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PERILAKU ORGANISASI 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dihayati</a:t>
            </a:r>
            <a:r>
              <a:rPr lang="en-US" dirty="0"/>
              <a:t> agar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memaklumi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mengembangkannya</a:t>
            </a:r>
            <a:r>
              <a:rPr lang="en-US" dirty="0"/>
              <a:t>.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, </a:t>
            </a:r>
            <a:r>
              <a:rPr lang="en-US" dirty="0" err="1"/>
              <a:t>neoklasik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modern.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,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1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PERILAKU ORGANISASI NEOKLASIK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neoklasik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</a:t>
            </a:r>
          </a:p>
          <a:p>
            <a:r>
              <a:rPr lang="en-US" dirty="0" err="1" smtClean="0"/>
              <a:t>Perilaku</a:t>
            </a:r>
            <a:r>
              <a:rPr lang="en-US" dirty="0"/>
              <a:t> 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neoklasik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“</a:t>
            </a:r>
            <a:r>
              <a:rPr lang="en-US" dirty="0" err="1"/>
              <a:t>pembenahan</a:t>
            </a:r>
            <a:r>
              <a:rPr lang="en-US" dirty="0"/>
              <a:t>”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manusiawi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ditonjolkan</a:t>
            </a:r>
            <a:r>
              <a:rPr lang="en-US" dirty="0"/>
              <a:t>.</a:t>
            </a:r>
          </a:p>
          <a:p>
            <a:r>
              <a:rPr lang="en-US" dirty="0" err="1" smtClean="0"/>
              <a:t>Pembenahan</a:t>
            </a:r>
            <a:r>
              <a:rPr lang="en-US" dirty="0" smtClean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proses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, 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dimunculkan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informal.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PERILAKU ORGANISASI MODERN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Perilaku</a:t>
            </a:r>
            <a:r>
              <a:rPr lang="en-US" dirty="0"/>
              <a:t>  </a:t>
            </a:r>
            <a:r>
              <a:rPr lang="en-US" dirty="0" err="1"/>
              <a:t>organisasi</a:t>
            </a:r>
            <a:r>
              <a:rPr lang="en-US" dirty="0"/>
              <a:t> modern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,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proses </a:t>
            </a:r>
            <a:r>
              <a:rPr lang="en-US" dirty="0" err="1"/>
              <a:t>dinamis</a:t>
            </a:r>
            <a:r>
              <a:rPr lang="en-US" dirty="0"/>
              <a:t>.</a:t>
            </a:r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/>
              <a:t>modern </a:t>
            </a:r>
            <a:r>
              <a:rPr lang="en-US" dirty="0" err="1"/>
              <a:t>membicarakan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.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perilaku</a:t>
            </a:r>
            <a:r>
              <a:rPr lang="en-US" dirty="0"/>
              <a:t> modern,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orang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2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LANDASAN </a:t>
            </a:r>
            <a:r>
              <a:rPr lang="en-US" b="1" dirty="0"/>
              <a:t>PERILAKU BAGI MANAJEMEN YANG </a:t>
            </a:r>
            <a:r>
              <a:rPr lang="en-US" b="1" dirty="0" smtClean="0"/>
              <a:t>STATIS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eksperimental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BF Skinner </a:t>
            </a:r>
            <a:r>
              <a:rPr lang="en-US" dirty="0" err="1"/>
              <a:t>behaviorisme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,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Everything that organisms do is behavior (including thinking), and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), </a:t>
            </a:r>
            <a:r>
              <a:rPr lang="en-US" dirty="0" err="1"/>
              <a:t>dan</a:t>
            </a:r>
            <a:endParaRPr lang="en-US" dirty="0"/>
          </a:p>
          <a:p>
            <a:pPr lvl="0"/>
            <a:r>
              <a:rPr lang="en-US" dirty="0"/>
              <a:t>All behavior is lawful, which allows itself to be experimentally studied.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halal,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10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-Term </a:t>
            </a:r>
            <a:r>
              <a:rPr lang="en-US" dirty="0" err="1"/>
              <a:t>Kontinjensi</a:t>
            </a:r>
            <a:r>
              <a:rPr lang="en-US" dirty="0"/>
              <a:t> (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diskriminatif</a:t>
            </a:r>
            <a:r>
              <a:rPr lang="en-US" dirty="0"/>
              <a:t> Stimulus, Response,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44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 (MO)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akibatnya</a:t>
            </a:r>
            <a:r>
              <a:rPr lang="en-US" dirty="0"/>
              <a:t>. Negara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yang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yang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modulasi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,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diskriminatif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. </a:t>
            </a:r>
            <a:r>
              <a:rPr lang="id-ID" baseline="30000" dirty="0">
                <a:hlinkClick r:id="rId2"/>
              </a:rPr>
              <a:t>[3]</a:t>
            </a:r>
            <a:r>
              <a:rPr lang="en-US" dirty="0"/>
              <a:t> 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kelaparan</a:t>
            </a:r>
            <a:r>
              <a:rPr lang="en-US" dirty="0"/>
              <a:t> (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penguat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)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kenyang</a:t>
            </a:r>
            <a:r>
              <a:rPr lang="en-US" dirty="0"/>
              <a:t> (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penguat</a:t>
            </a:r>
            <a:r>
              <a:rPr lang="en-US" dirty="0"/>
              <a:t> a)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Diskriminatif</a:t>
            </a:r>
            <a:r>
              <a:rPr lang="en-US" dirty="0"/>
              <a:t> stimulus (S </a:t>
            </a:r>
            <a:r>
              <a:rPr lang="en-US" baseline="30000" dirty="0"/>
              <a:t>d)</a:t>
            </a:r>
            <a:r>
              <a:rPr lang="en-US" dirty="0"/>
              <a:t> 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ditanggapi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15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.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(R),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,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stimulus </a:t>
            </a:r>
            <a:r>
              <a:rPr lang="en-US" dirty="0" err="1" smtClean="0"/>
              <a:t>diskriminatif</a:t>
            </a:r>
            <a:r>
              <a:rPr lang="en-US" dirty="0" smtClean="0"/>
              <a:t>.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Konsekuensi</a:t>
            </a:r>
            <a:r>
              <a:rPr lang="en-US" dirty="0" smtClean="0"/>
              <a:t> 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id-ID" dirty="0" smtClean="0">
                <a:hlinkClick r:id="rId2" tooltip="Penguatan"/>
              </a:rPr>
              <a:t>memperkuat stimuli</a:t>
            </a:r>
            <a:r>
              <a:rPr lang="en-US" dirty="0" smtClean="0"/>
              <a:t> (S </a:t>
            </a:r>
            <a:r>
              <a:rPr lang="en-US" baseline="30000" dirty="0" err="1" smtClean="0"/>
              <a:t>mengekang</a:t>
            </a:r>
            <a:r>
              <a:rPr lang="en-US" baseline="30000" dirty="0" smtClean="0"/>
              <a:t>)</a:t>
            </a:r>
            <a:r>
              <a:rPr lang="en-US" dirty="0" smtClean="0"/>
              <a:t> </a:t>
            </a:r>
            <a:r>
              <a:rPr lang="en-US" dirty="0" err="1" smtClean="0"/>
              <a:t>atau</a:t>
            </a:r>
            <a:r>
              <a:rPr lang="en-US" dirty="0" smtClean="0"/>
              <a:t> </a:t>
            </a:r>
            <a:r>
              <a:rPr lang="id-ID" dirty="0" smtClean="0">
                <a:hlinkClick r:id="rId3" tooltip="Hukuman (psikologi)"/>
              </a:rPr>
              <a:t>menghukum stimuli</a:t>
            </a:r>
            <a:r>
              <a:rPr lang="en-US" dirty="0" smtClean="0"/>
              <a:t> (S </a:t>
            </a:r>
            <a:r>
              <a:rPr lang="en-US" baseline="30000" dirty="0" err="1" smtClean="0"/>
              <a:t>ave</a:t>
            </a:r>
            <a:r>
              <a:rPr lang="en-US" baseline="30000" dirty="0" smtClean="0"/>
              <a:t>)</a:t>
            </a:r>
            <a:r>
              <a:rPr lang="en-US" dirty="0" smtClean="0"/>
              <a:t> yang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operan</a:t>
            </a:r>
            <a:r>
              <a:rPr lang="en-US" dirty="0" smtClean="0"/>
              <a:t>.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 </a:t>
            </a:r>
            <a:r>
              <a:rPr lang="en-US" baseline="30000" dirty="0" smtClean="0"/>
              <a:t>(r</a:t>
            </a:r>
            <a:r>
              <a:rPr lang="en-US" dirty="0" smtClean="0"/>
              <a:t> S </a:t>
            </a:r>
            <a:r>
              <a:rPr lang="en-US" baseline="30000" dirty="0" smtClean="0"/>
              <a:t>+)</a:t>
            </a:r>
            <a:r>
              <a:rPr lang="en-US" dirty="0" smtClean="0"/>
              <a:t> 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penguat</a:t>
            </a:r>
            <a:r>
              <a:rPr lang="en-US" dirty="0" smtClean="0"/>
              <a:t> (S </a:t>
            </a:r>
            <a:r>
              <a:rPr lang="en-US" baseline="30000" dirty="0" smtClean="0"/>
              <a:t>r-).</a:t>
            </a:r>
            <a:r>
              <a:rPr lang="en-US" dirty="0" smtClean="0"/>
              <a:t> 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60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485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Sejarah perkembangan dan pendekatan dalam perilaku organisasi</vt:lpstr>
      <vt:lpstr>PowerPoint Presentation</vt:lpstr>
      <vt:lpstr>PERILAKU ORGANISASI INDUSTRI</vt:lpstr>
      <vt:lpstr>PERILAKU ORGANISASI NEOKLASIK</vt:lpstr>
      <vt:lpstr>PERILAKU ORGANISASI MODERN</vt:lpstr>
      <vt:lpstr>LANDASAN PERILAKU BAGI MANAJEMEN YANG STATIS</vt:lpstr>
      <vt:lpstr>PowerPoint Presentation</vt:lpstr>
      <vt:lpstr>PowerPoint Presentation</vt:lpstr>
      <vt:lpstr>PowerPoint Presentation</vt:lpstr>
      <vt:lpstr>PENDEKATAN SOCIAL LEARNING</vt:lpstr>
      <vt:lpstr>PENDEKATAN BEHAVIORISTIC (I.P. PAVLOV DAN J.B. WATSON)</vt:lpstr>
      <vt:lpstr>PENDEKATAN MODIFIKASI PERILAKU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perkembangan dan pendekatan dalam perilaku organisasi</dc:title>
  <dc:creator>USER</dc:creator>
  <cp:lastModifiedBy>USER</cp:lastModifiedBy>
  <cp:revision>1</cp:revision>
  <dcterms:created xsi:type="dcterms:W3CDTF">2018-02-02T05:49:22Z</dcterms:created>
  <dcterms:modified xsi:type="dcterms:W3CDTF">2018-02-02T05:54:33Z</dcterms:modified>
</cp:coreProperties>
</file>