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70" r:id="rId14"/>
    <p:sldId id="271" r:id="rId15"/>
    <p:sldId id="268" r:id="rId16"/>
    <p:sldId id="269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6270" autoAdjust="0"/>
  </p:normalViewPr>
  <p:slideViewPr>
    <p:cSldViewPr>
      <p:cViewPr>
        <p:scale>
          <a:sx n="72" d="100"/>
          <a:sy n="72" d="100"/>
        </p:scale>
        <p:origin x="-124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455F2-FACF-47F7-9E75-7514C11472E1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2DEBC05-E9AB-4EDE-AFC5-7A197A1582D6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455F2-FACF-47F7-9E75-7514C11472E1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EBC05-E9AB-4EDE-AFC5-7A197A1582D6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92DEBC05-E9AB-4EDE-AFC5-7A197A1582D6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455F2-FACF-47F7-9E75-7514C11472E1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455F2-FACF-47F7-9E75-7514C11472E1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92DEBC05-E9AB-4EDE-AFC5-7A197A1582D6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455F2-FACF-47F7-9E75-7514C11472E1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2DEBC05-E9AB-4EDE-AFC5-7A197A1582D6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B97455F2-FACF-47F7-9E75-7514C11472E1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EBC05-E9AB-4EDE-AFC5-7A197A1582D6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455F2-FACF-47F7-9E75-7514C11472E1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92DEBC05-E9AB-4EDE-AFC5-7A197A1582D6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455F2-FACF-47F7-9E75-7514C11472E1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92DEBC05-E9AB-4EDE-AFC5-7A197A1582D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455F2-FACF-47F7-9E75-7514C11472E1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2DEBC05-E9AB-4EDE-AFC5-7A197A1582D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2DEBC05-E9AB-4EDE-AFC5-7A197A1582D6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455F2-FACF-47F7-9E75-7514C11472E1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92DEBC05-E9AB-4EDE-AFC5-7A197A1582D6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B97455F2-FACF-47F7-9E75-7514C11472E1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B97455F2-FACF-47F7-9E75-7514C11472E1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2DEBC05-E9AB-4EDE-AFC5-7A197A1582D6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3622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KEPEMIMPINAN DALAM ORGANISASI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381000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381000" y="1447800"/>
            <a:ext cx="8229600" cy="480060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praktiknya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keempat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tipe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perilaku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pemimpin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ini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bersifat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situsional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pula.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Bagi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orang-orang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baru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barangkali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pendekatan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direktif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akan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lebih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sesuai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digunakan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karena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orang-orang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tersebut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belum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mengenal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organisasi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rekan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kerja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serta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lingkungan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pekerjaannya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Setelah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beberapa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lama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mereka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mengenal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organisasinya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barangkali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pendekatan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lain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perlu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dilakukan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mulai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suportif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partisipasif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hingga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prestatif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(Ernie T </a:t>
            </a:r>
            <a:r>
              <a:rPr lang="en-US" sz="2800" b="1" i="1" dirty="0" err="1" smtClean="0">
                <a:latin typeface="Times New Roman" pitchFamily="18" charset="0"/>
                <a:cs typeface="Times New Roman" pitchFamily="18" charset="0"/>
              </a:rPr>
              <a:t>Sule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latin typeface="Times New Roman" pitchFamily="18" charset="0"/>
                <a:cs typeface="Times New Roman" pitchFamily="18" charset="0"/>
              </a:rPr>
              <a:t>dkk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 ; 2012 :269 – 270)</a:t>
            </a:r>
            <a:endParaRPr lang="en-US" sz="28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" y="0"/>
            <a:ext cx="8534400" cy="1292352"/>
          </a:xfrm>
        </p:spPr>
        <p:txBody>
          <a:bodyPr>
            <a:normAutofit/>
          </a:bodyPr>
          <a:lstStyle/>
          <a:p>
            <a:r>
              <a:rPr lang="en-US" dirty="0" smtClean="0"/>
              <a:t>E. GAYA KEPEMIMPINAN (STYLE OF LEADERSHIP)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676400"/>
            <a:ext cx="8229600" cy="4343400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Pemimpin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efektif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ialah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pemimpin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menggunakan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gaya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(style) yang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dapat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mewujudkan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sasarannya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misalnya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mendelegasikan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tugas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mengadakan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komunikasi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efektif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memotivasi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bawahannya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melaksanakan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pengawasan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seterusnya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Banyak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para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ahli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berpendapat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tentang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gaya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kepemimpinan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diantaranya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ada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4 (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empat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yaitu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: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200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152400" y="1524000"/>
            <a:ext cx="8610600" cy="4724400"/>
          </a:xfrm>
        </p:spPr>
        <p:txBody>
          <a:bodyPr>
            <a:normAutofit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Gaya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otokratis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otoriter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gaya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kepemimpinan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berlandaskan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kekuasaan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memberi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perintah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pimpinan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tidak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memberikan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kesempatan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anak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buahnya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bertanya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mengemukkan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pendapat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Tidak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ada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pendelegasian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wewenang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pimpinan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tidak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menjelaskan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tindakan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keputusan-keputusan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diambil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kepada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anak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buah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645152"/>
          </a:xfrm>
        </p:spPr>
        <p:txBody>
          <a:bodyPr/>
          <a:lstStyle/>
          <a:p>
            <a:pPr marL="357188" indent="-357188">
              <a:buNone/>
            </a:pPr>
            <a:r>
              <a:rPr lang="id-ID" sz="2400" dirty="0" smtClean="0">
                <a:latin typeface="Times New Roman" pitchFamily="18" charset="0"/>
                <a:cs typeface="Times New Roman" pitchFamily="18" charset="0"/>
              </a:rPr>
              <a:t>2. 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Gaya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demokratis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partisipasif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gaya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kepemimpinan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memberikan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kesempatan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anak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buahnya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ikut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mengambil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bagian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pengambilan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keputusan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Hubungan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antara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anggota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organisasi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karyawan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pemimpin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akrab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 Gaya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kepemimpinan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tersebut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mencegah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perselisihan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ketegangan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organisasi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mengurangi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frustasi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sikap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agresif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serta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meningkatkan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kepuasan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kerja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id-ID" sz="2800" dirty="0"/>
          </a:p>
        </p:txBody>
      </p:sp>
    </p:spTree>
    <p:extLst>
      <p:ext uri="{BB962C8B-B14F-4D97-AF65-F5344CB8AC3E}">
        <p14:creationId xmlns:p14="http://schemas.microsoft.com/office/powerpoint/2010/main" val="5750430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357188" indent="-357188">
              <a:buNone/>
            </a:pPr>
            <a:r>
              <a:rPr lang="id-ID" sz="2800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Gaya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yang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berorientasi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pekerja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gaya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mengutamakan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jumlah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produksi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 Rinses L.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Likert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bersama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koleganya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Universitas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Michigan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mengidentifikasikan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dua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macam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gaya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kepemimpinan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menonjol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sering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ditemukan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perusahaan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yaitu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gaya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mengutamakan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pekerja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(employee-centered) 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gaya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mengutamakan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jumlah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produksi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(production-centered).</a:t>
            </a:r>
            <a:endParaRPr lang="id-ID" sz="2800" dirty="0"/>
          </a:p>
        </p:txBody>
      </p:sp>
    </p:spTree>
    <p:extLst>
      <p:ext uri="{BB962C8B-B14F-4D97-AF65-F5344CB8AC3E}">
        <p14:creationId xmlns:p14="http://schemas.microsoft.com/office/powerpoint/2010/main" val="27400188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228600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381000" y="1371600"/>
            <a:ext cx="8229600" cy="5105400"/>
          </a:xfrm>
        </p:spPr>
        <p:txBody>
          <a:bodyPr>
            <a:normAutofit/>
          </a:bodyPr>
          <a:lstStyle/>
          <a:p>
            <a:pPr marL="542925" indent="0" algn="just">
              <a:buNone/>
            </a:pP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gaya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pertama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karyawan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bebas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melaksanakan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pekerjaan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menurut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cara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menurut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mereka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terbaik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Pimpinan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hanya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menjelaskan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sasaran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harus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dicapai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Perhatian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pimpinan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diutamakan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aspek-aspek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manusiawi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Sebaliknya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gaya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kepemimpinan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mengutamakan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jumlah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produksi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pekerja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ditekan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meningkatkan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produktivitas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setinggi-tingginya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Jadwal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produksi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target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lebih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diperhatikan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daripada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aspek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manusianya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14350" indent="-514350" algn="just">
              <a:buNone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381000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295400"/>
            <a:ext cx="8229600" cy="4876800"/>
          </a:xfrm>
        </p:spPr>
        <p:txBody>
          <a:bodyPr>
            <a:normAutofit/>
          </a:bodyPr>
          <a:lstStyle/>
          <a:p>
            <a:pPr marL="514350" indent="-514350" algn="just">
              <a:buAutoNum type="arabicPeriod" startAt="4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Gaya supportive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gaya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mendukung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anak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buah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Gaya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kepemimpinan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supportive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mirip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sering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diidentifikasikan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gaya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berorientasi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pekerja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likert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Pemimpin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berusaha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memperoleh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dukungan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psikologis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anak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buah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Hubungan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antara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pemimpin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anak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buah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didasarkan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saling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pengertian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anak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buah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didasarkan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saling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pengertian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kebutuhan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saling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mendukung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514350" indent="-514350" algn="just">
              <a:buNone/>
            </a:pPr>
            <a:r>
              <a:rPr lang="en-US" sz="2800" b="1" i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(M. </a:t>
            </a:r>
            <a:r>
              <a:rPr lang="en-US" sz="2800" b="1" i="1" dirty="0" err="1" smtClean="0">
                <a:latin typeface="Times New Roman" pitchFamily="18" charset="0"/>
                <a:cs typeface="Times New Roman" pitchFamily="18" charset="0"/>
              </a:rPr>
              <a:t>Lumbantoruan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 ; 2004 ; 317-318)</a:t>
            </a:r>
            <a:endParaRPr lang="en-US" sz="28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609600"/>
          </a:xfrm>
        </p:spPr>
        <p:txBody>
          <a:bodyPr/>
          <a:lstStyle/>
          <a:p>
            <a:r>
              <a:rPr lang="en-US" dirty="0" smtClean="0"/>
              <a:t>A. PENDAHULUAN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371600"/>
            <a:ext cx="8229600" cy="5029200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Kepemimpinan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terdapat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dimana-mana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mulai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tingkat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paling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rendah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yaitu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rumah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tangga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desa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organisasi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perusahaan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sampai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kepada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negara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Pemimpin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sangat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berperan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menentukan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keberhasilan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suatu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organisasi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Penelitian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Universitas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Harvard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menyebutkan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suksesnya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suatu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lingkungan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kerja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85%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ditentukan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sikap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atasan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pemimpinnya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algn="just"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Bila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sikap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pemimpin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sangat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feodalistik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birokratis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otoriter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dipastikan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melahirkan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organisasi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perusahaan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 yang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keropos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hubungan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kerja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tidak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menyenangkan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Sebaliknya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bila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sikap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pemimpin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didasari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kepercayaan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penghargaan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pengakuan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bisa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dikatakanpemimpin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dapat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mengarahkan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organisasi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mencapai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tujuan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( D H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Palupi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; 2000 : 51)</a:t>
            </a:r>
            <a:endParaRPr lang="en-US" sz="24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3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ungkapan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populer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yaitu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leader are born and not made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pemimpin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dilahirkan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bukan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dibentuk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diciptakan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, leader are made and not made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pemimpin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dibentuk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bukan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dilahirkan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). Dari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ungkapan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diatas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setiap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manusia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punya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peluang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menjadi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pemimpin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apakah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dilahirkan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ataupun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dibentuk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ditempa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Jadi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yang ideal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adalah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pemimpin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dilahirkan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dibentuk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(leader are born and made).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" y="381000"/>
            <a:ext cx="8534400" cy="838200"/>
          </a:xfrm>
        </p:spPr>
        <p:txBody>
          <a:bodyPr>
            <a:normAutofit fontScale="90000"/>
          </a:bodyPr>
          <a:lstStyle/>
          <a:p>
            <a:r>
              <a:rPr lang="id-ID" dirty="0" smtClean="0"/>
              <a:t/>
            </a:r>
            <a:br>
              <a:rPr lang="id-ID" dirty="0" smtClean="0"/>
            </a:br>
            <a:r>
              <a:rPr lang="en-US" dirty="0" smtClean="0"/>
              <a:t>B</a:t>
            </a:r>
            <a:r>
              <a:rPr lang="en-US" dirty="0" smtClean="0"/>
              <a:t>. PENGERTIAN KEPEMIMPINAN DAN PEMIMPIN 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676400"/>
            <a:ext cx="8229600" cy="434340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Kepemimpinan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(leadership)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berasal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kata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leader yang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artinya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pemimpin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Kepemimpinan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menurut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eorge R Terry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aktivitas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proses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mempengaruhi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orang-orang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agar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diarahkan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mencapai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tujuan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organisasi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Pemimpin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adalah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seseorang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mempunyai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kekuasaan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mempengaruhi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perilaku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orang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lain.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Pemimpin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orangnya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sedangkan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kepemimpinan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aktivitas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proses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menjalankan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kekuasaan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pengaruh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kepada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organisasi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ataupun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orang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Kekuasaan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merupakan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sarana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bagi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pemimpin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mempengaruhi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perilaku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anggota-anggotanya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Miftah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Thoha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; 2011 : 258-260)</a:t>
            </a:r>
            <a:endParaRPr lang="en-US" sz="24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533400"/>
            <a:ext cx="8229600" cy="304800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381000" y="1219200"/>
            <a:ext cx="8382000" cy="525780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Setiap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manusia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hakekatnya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adalah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pemimpin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setiap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manusia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akan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diminta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pertanggung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jawaban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atas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kepemimpinannya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masa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akan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datang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Banyak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pengertian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kepemimpinan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diungkapkan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para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ahli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sebagian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besar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menyangkut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aktivitas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proses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pengaruh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kekuasaan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kepada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orang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kelompok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maupun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organisasi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Menurut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Stoner , Freeman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Gilbert (1995)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kepemimpinan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proses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mempengaruhi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mengarahkan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bawahan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pekerja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melakukan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pekerjaan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ditugaskan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kepada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mereka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(the process of directing and influencing the task – related activities of group members). 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800" b="1" i="1" dirty="0" err="1" smtClean="0">
                <a:latin typeface="Times New Roman" pitchFamily="18" charset="0"/>
                <a:cs typeface="Times New Roman" pitchFamily="18" charset="0"/>
              </a:rPr>
              <a:t>ernie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 T </a:t>
            </a:r>
            <a:r>
              <a:rPr lang="en-US" sz="2800" b="1" i="1" dirty="0" err="1" smtClean="0">
                <a:latin typeface="Times New Roman" pitchFamily="18" charset="0"/>
                <a:cs typeface="Times New Roman" pitchFamily="18" charset="0"/>
              </a:rPr>
              <a:t>Sule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latin typeface="Times New Roman" pitchFamily="18" charset="0"/>
                <a:cs typeface="Times New Roman" pitchFamily="18" charset="0"/>
              </a:rPr>
              <a:t>dkk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 ; 2012:255)</a:t>
            </a:r>
            <a:endParaRPr lang="en-US" sz="28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228600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381000" y="1600200"/>
            <a:ext cx="8229600" cy="4419600"/>
          </a:xfrm>
        </p:spPr>
        <p:txBody>
          <a:bodyPr>
            <a:normAutofit/>
          </a:bodyPr>
          <a:lstStyle/>
          <a:p>
            <a:pPr algn="just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Jadi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kesimpulan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dimaksud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kepemimpinan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adalah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ilmu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seni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mempengaruhi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orang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kelompok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bertindak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seperti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diharapkan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mencapai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tujuan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secara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efektif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efesien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Husaini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Usman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; 2008:274-275)</a:t>
            </a:r>
            <a:endParaRPr lang="en-US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C. JENIS-JENIS KEPEMIMPINAN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381000" y="1752600"/>
            <a:ext cx="8305800" cy="4187952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Pemimpin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dapat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bersifat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formal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dapat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pula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bersifat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nonformal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Pemimpin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formal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diangkat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oleh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atasannya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surat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keputusan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resmi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sedangkan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pemimpin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nonformal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diangkat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oleh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anggota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lainnya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tanpa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surat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keputusan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resmi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Seseorang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dapat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menjadi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pemimpin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karena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memiliki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suatu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kelebihandibandingkan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anggota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lainnya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Esensi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kepemimpinan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seorang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pemimpin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ialah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harus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mampu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tidak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saja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hanya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sekedar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memberi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contoh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tetapi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lebih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penting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lagi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adalah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menjadi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contoh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teladan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bagi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bawahannya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Husaini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Usman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; 2008 : 276)</a:t>
            </a:r>
            <a:endParaRPr lang="en-US" sz="24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" y="23191"/>
            <a:ext cx="8534400" cy="1216152"/>
          </a:xfrm>
        </p:spPr>
        <p:txBody>
          <a:bodyPr>
            <a:normAutofit/>
          </a:bodyPr>
          <a:lstStyle/>
          <a:p>
            <a:r>
              <a:rPr lang="en-US" dirty="0" smtClean="0"/>
              <a:t>D. MODEL PEMIMPIN ADA 4 TIPE PEMIMPIN YAITU :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304800" y="1752600"/>
            <a:ext cx="8503920" cy="4645152"/>
          </a:xfrm>
        </p:spPr>
        <p:txBody>
          <a:bodyPr>
            <a:normAutofit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Pemimpin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direktif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yaitu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pemimpin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cenderung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menentukan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langsung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apa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dilakukan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oleh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bawahan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apa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diharapkan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oleh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pemimpin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Pemimpin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seperti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ini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langsung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memberikan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arah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panduan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serta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memberikan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jadwal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kerja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spesifik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Pemimpin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suportif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yaitu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pemimpin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cenderung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bersahabat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mudah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diajak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berdialog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oleh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siapa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pun 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memberikan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perhatian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penuh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kesejahteraan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bawahan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serta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memperlakukan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anggota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secara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setara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685800"/>
            <a:ext cx="8229600" cy="228600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533400" y="1447800"/>
            <a:ext cx="8229600" cy="4724400"/>
          </a:xfrm>
        </p:spPr>
        <p:txBody>
          <a:bodyPr>
            <a:noAutofit/>
          </a:bodyPr>
          <a:lstStyle/>
          <a:p>
            <a:pPr marL="514350" indent="-514350" algn="just">
              <a:buAutoNum type="arabicPeriod" startAt="3"/>
            </a:pP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Pemimpin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partisipatif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yaitu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pemimpin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cenderung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memberikan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konsultasi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kepada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bawahan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mengakomodasi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berbagai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masukan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serta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melibatkan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bawahan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pengambilan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keputusan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14350" indent="-514350" algn="just">
              <a:buAutoNum type="arabicPeriod" startAt="3"/>
            </a:pP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Pemimpin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prestatif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yaitu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pemimpin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memiliki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visi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perubahan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standar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tinggi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akan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produktivitas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memberikan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dorongan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kepada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bawahan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berprestasi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memotivasi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kemampuan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bawahan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melakukan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berbagai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pekerjaan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14350" indent="-514350" algn="just">
              <a:buNone/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	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219</TotalTime>
  <Words>410</Words>
  <Application>Microsoft Office PowerPoint</Application>
  <PresentationFormat>On-screen Show (4:3)</PresentationFormat>
  <Paragraphs>28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Civic</vt:lpstr>
      <vt:lpstr>KEPEMIMPINAN DALAM ORGANISASI</vt:lpstr>
      <vt:lpstr>A. PENDAHULUAN</vt:lpstr>
      <vt:lpstr>PowerPoint Presentation</vt:lpstr>
      <vt:lpstr> B. PENGERTIAN KEPEMIMPINAN DAN PEMIMPIN </vt:lpstr>
      <vt:lpstr>PowerPoint Presentation</vt:lpstr>
      <vt:lpstr>PowerPoint Presentation</vt:lpstr>
      <vt:lpstr>C. JENIS-JENIS KEPEMIMPINAN</vt:lpstr>
      <vt:lpstr>D. MODEL PEMIMPIN ADA 4 TIPE PEMIMPIN YAITU :</vt:lpstr>
      <vt:lpstr>PowerPoint Presentation</vt:lpstr>
      <vt:lpstr>PowerPoint Presentation</vt:lpstr>
      <vt:lpstr>E. GAYA KEPEMIMPINAN (STYLE OF LEADERSHIP)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Al-Munawwarah Murad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KEPEMIMPINAN DALAM ORGANISASI</dc:title>
  <dc:creator>YPIA</dc:creator>
  <cp:lastModifiedBy>user</cp:lastModifiedBy>
  <cp:revision>27</cp:revision>
  <dcterms:created xsi:type="dcterms:W3CDTF">2014-01-15T04:03:07Z</dcterms:created>
  <dcterms:modified xsi:type="dcterms:W3CDTF">2020-02-24T06:43:44Z</dcterms:modified>
</cp:coreProperties>
</file>