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50" d="100"/>
          <a:sy n="50" d="100"/>
        </p:scale>
        <p:origin x="2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27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9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92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01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21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7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4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1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25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74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5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upload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34710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52" y="0"/>
            <a:ext cx="7031769" cy="4480602"/>
          </a:xfrm>
        </p:spPr>
        <p:txBody>
          <a:bodyPr/>
          <a:lstStyle/>
          <a:p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pada file </a:t>
            </a:r>
            <a:r>
              <a:rPr lang="en-US" dirty="0" err="1"/>
              <a:t>tambah.php</a:t>
            </a:r>
            <a:r>
              <a:rPr lang="en-US" dirty="0"/>
              <a:t> folder views-&gt;</a:t>
            </a:r>
            <a:r>
              <a:rPr lang="en-US" dirty="0" err="1"/>
              <a:t>mahasiswa</a:t>
            </a:r>
            <a:r>
              <a:rPr lang="en-US" dirty="0"/>
              <a:t> (</a:t>
            </a:r>
            <a:r>
              <a:rPr lang="en-US" dirty="0" err="1"/>
              <a:t>bercetak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7626" y="884157"/>
            <a:ext cx="7768748" cy="4801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/>
              <a:t>&lt;div class="form-group"&gt;</a:t>
            </a:r>
          </a:p>
          <a:p>
            <a:r>
              <a:rPr lang="en-ID" dirty="0"/>
              <a:t>                &lt;label for="</a:t>
            </a:r>
            <a:r>
              <a:rPr lang="en-ID" dirty="0" err="1"/>
              <a:t>Jurusan</a:t>
            </a:r>
            <a:r>
              <a:rPr lang="en-ID" dirty="0"/>
              <a:t>"&gt;</a:t>
            </a:r>
            <a:r>
              <a:rPr lang="en-ID" dirty="0" err="1"/>
              <a:t>Jurusan</a:t>
            </a:r>
            <a:r>
              <a:rPr lang="en-ID" dirty="0"/>
              <a:t>&lt;/label&gt;</a:t>
            </a:r>
          </a:p>
          <a:p>
            <a:r>
              <a:rPr lang="en-ID" dirty="0"/>
              <a:t>                &lt;select name="</a:t>
            </a:r>
            <a:r>
              <a:rPr lang="en-ID" dirty="0" err="1"/>
              <a:t>jurusan</a:t>
            </a:r>
            <a:r>
              <a:rPr lang="en-ID" dirty="0"/>
              <a:t>" class="form-control" id="</a:t>
            </a:r>
            <a:r>
              <a:rPr lang="en-ID" dirty="0" err="1"/>
              <a:t>jurusan</a:t>
            </a:r>
            <a:r>
              <a:rPr lang="en-ID" dirty="0"/>
              <a:t>"&gt;</a:t>
            </a:r>
          </a:p>
          <a:p>
            <a:r>
              <a:rPr lang="en-ID" dirty="0"/>
              <a:t>                &lt;option&gt;Teknik </a:t>
            </a:r>
            <a:r>
              <a:rPr lang="en-ID" dirty="0" err="1"/>
              <a:t>Informatika</a:t>
            </a:r>
            <a:r>
              <a:rPr lang="en-ID" dirty="0"/>
              <a:t>&lt;/option&gt;</a:t>
            </a:r>
          </a:p>
          <a:p>
            <a:r>
              <a:rPr lang="en-ID" dirty="0"/>
              <a:t>                &lt;option&gt;</a:t>
            </a:r>
            <a:r>
              <a:rPr lang="en-ID" dirty="0" err="1"/>
              <a:t>Sistem</a:t>
            </a:r>
            <a:r>
              <a:rPr lang="en-ID" dirty="0"/>
              <a:t> </a:t>
            </a:r>
            <a:r>
              <a:rPr lang="en-ID" dirty="0" err="1"/>
              <a:t>Informasi</a:t>
            </a:r>
            <a:r>
              <a:rPr lang="en-ID" dirty="0"/>
              <a:t>&lt;/option&gt;</a:t>
            </a:r>
          </a:p>
          <a:p>
            <a:r>
              <a:rPr lang="en-ID" dirty="0"/>
              <a:t>                &lt;option&gt;Teknik </a:t>
            </a:r>
            <a:r>
              <a:rPr lang="en-ID" dirty="0" err="1"/>
              <a:t>Komputer</a:t>
            </a:r>
            <a:r>
              <a:rPr lang="en-ID" dirty="0"/>
              <a:t>&lt;/option&gt;</a:t>
            </a:r>
          </a:p>
          <a:p>
            <a:r>
              <a:rPr lang="en-ID" dirty="0"/>
              <a:t>                &lt;option&gt;</a:t>
            </a:r>
            <a:r>
              <a:rPr lang="en-ID" dirty="0" err="1"/>
              <a:t>Akuntansi</a:t>
            </a:r>
            <a:r>
              <a:rPr lang="en-ID" dirty="0"/>
              <a:t>&lt;/option&gt;</a:t>
            </a:r>
          </a:p>
          <a:p>
            <a:r>
              <a:rPr lang="en-ID" dirty="0"/>
              <a:t>                &lt;option&gt;</a:t>
            </a:r>
            <a:r>
              <a:rPr lang="en-ID" dirty="0" err="1"/>
              <a:t>Manajemen</a:t>
            </a:r>
            <a:r>
              <a:rPr lang="en-ID" dirty="0"/>
              <a:t>&lt;/option&gt;</a:t>
            </a:r>
          </a:p>
          <a:p>
            <a:r>
              <a:rPr lang="en-ID" dirty="0"/>
              <a:t>                &lt;/select&gt;</a:t>
            </a:r>
          </a:p>
          <a:p>
            <a:r>
              <a:rPr lang="en-ID" dirty="0"/>
              <a:t>            &lt;/div&gt;</a:t>
            </a:r>
          </a:p>
          <a:p>
            <a:r>
              <a:rPr lang="en-ID" dirty="0"/>
              <a:t>           </a:t>
            </a:r>
            <a:r>
              <a:rPr lang="en-ID" dirty="0">
                <a:solidFill>
                  <a:srgbClr val="FF0000"/>
                </a:solidFill>
              </a:rPr>
              <a:t> &lt;div class="form-group"&gt;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    &lt;label for="image"&gt;Image&lt;/label&gt;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    &lt;input type="file" name="</a:t>
            </a:r>
            <a:r>
              <a:rPr lang="en-ID" dirty="0" err="1">
                <a:solidFill>
                  <a:srgbClr val="FF0000"/>
                </a:solidFill>
              </a:rPr>
              <a:t>featured_image</a:t>
            </a:r>
            <a:r>
              <a:rPr lang="en-ID" dirty="0">
                <a:solidFill>
                  <a:srgbClr val="FF0000"/>
                </a:solidFill>
              </a:rPr>
              <a:t>" class="form-control"  width="20"&gt;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    &lt;small class="form-text text-danger"&gt;&lt;?= </a:t>
            </a:r>
            <a:r>
              <a:rPr lang="en-ID" dirty="0" err="1">
                <a:solidFill>
                  <a:srgbClr val="FF0000"/>
                </a:solidFill>
              </a:rPr>
              <a:t>form_error</a:t>
            </a:r>
            <a:r>
              <a:rPr lang="en-ID" dirty="0">
                <a:solidFill>
                  <a:srgbClr val="FF0000"/>
                </a:solidFill>
              </a:rPr>
              <a:t>('</a:t>
            </a:r>
            <a:r>
              <a:rPr lang="en-ID" dirty="0" err="1">
                <a:solidFill>
                  <a:srgbClr val="FF0000"/>
                </a:solidFill>
              </a:rPr>
              <a:t>userfile</a:t>
            </a:r>
            <a:r>
              <a:rPr lang="en-ID" dirty="0">
                <a:solidFill>
                  <a:srgbClr val="FF0000"/>
                </a:solidFill>
              </a:rPr>
              <a:t>');?&gt; &lt;/small&gt;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&lt;/div&gt;</a:t>
            </a:r>
          </a:p>
        </p:txBody>
      </p:sp>
    </p:spTree>
    <p:extLst>
      <p:ext uri="{BB962C8B-B14F-4D97-AF65-F5344CB8AC3E}">
        <p14:creationId xmlns:p14="http://schemas.microsoft.com/office/powerpoint/2010/main" val="191109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05990" y="454910"/>
            <a:ext cx="7413906" cy="5026512"/>
          </a:xfrm>
        </p:spPr>
        <p:txBody>
          <a:bodyPr>
            <a:normAutofit/>
          </a:bodyPr>
          <a:lstStyle/>
          <a:p>
            <a:r>
              <a:rPr lang="en-US" dirty="0" err="1"/>
              <a:t>Menambahkan</a:t>
            </a:r>
            <a:r>
              <a:rPr lang="en-US" dirty="0"/>
              <a:t> code pada controller </a:t>
            </a:r>
            <a:r>
              <a:rPr lang="en-US" dirty="0" err="1"/>
              <a:t>mahasiswa</a:t>
            </a:r>
            <a:r>
              <a:rPr lang="en-US" dirty="0"/>
              <a:t> pada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()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5990" y="1211478"/>
            <a:ext cx="8257085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/>
              <a:t>else </a:t>
            </a:r>
          </a:p>
          <a:p>
            <a:r>
              <a:rPr lang="en-ID" dirty="0"/>
              <a:t>            {</a:t>
            </a:r>
          </a:p>
          <a:p>
            <a:r>
              <a:rPr lang="en-ID" dirty="0"/>
              <a:t>            </a:t>
            </a:r>
            <a:r>
              <a:rPr lang="en-ID" dirty="0">
                <a:solidFill>
                  <a:srgbClr val="FF0000"/>
                </a:solidFill>
              </a:rPr>
              <a:t>$config['</a:t>
            </a:r>
            <a:r>
              <a:rPr lang="en-ID" dirty="0" err="1">
                <a:solidFill>
                  <a:srgbClr val="FF0000"/>
                </a:solidFill>
              </a:rPr>
              <a:t>upload_path</a:t>
            </a:r>
            <a:r>
              <a:rPr lang="en-ID" dirty="0">
                <a:solidFill>
                  <a:srgbClr val="FF0000"/>
                </a:solidFill>
              </a:rPr>
              <a:t>']='./uploads/';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$config['</a:t>
            </a:r>
            <a:r>
              <a:rPr lang="en-ID" dirty="0" err="1">
                <a:solidFill>
                  <a:srgbClr val="FF0000"/>
                </a:solidFill>
              </a:rPr>
              <a:t>allowed_types</a:t>
            </a:r>
            <a:r>
              <a:rPr lang="en-ID" dirty="0">
                <a:solidFill>
                  <a:srgbClr val="FF0000"/>
                </a:solidFill>
              </a:rPr>
              <a:t>']='</a:t>
            </a:r>
            <a:r>
              <a:rPr lang="en-ID" dirty="0" err="1">
                <a:solidFill>
                  <a:srgbClr val="FF0000"/>
                </a:solidFill>
              </a:rPr>
              <a:t>gif|jpg|png</a:t>
            </a:r>
            <a:r>
              <a:rPr lang="en-ID" dirty="0">
                <a:solidFill>
                  <a:srgbClr val="FF0000"/>
                </a:solidFill>
              </a:rPr>
              <a:t>';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$config['</a:t>
            </a:r>
            <a:r>
              <a:rPr lang="en-ID" dirty="0" err="1">
                <a:solidFill>
                  <a:srgbClr val="FF0000"/>
                </a:solidFill>
              </a:rPr>
              <a:t>max_size</a:t>
            </a:r>
            <a:r>
              <a:rPr lang="en-ID" dirty="0">
                <a:solidFill>
                  <a:srgbClr val="FF0000"/>
                </a:solidFill>
              </a:rPr>
              <a:t>']=100;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$config['</a:t>
            </a:r>
            <a:r>
              <a:rPr lang="en-ID" dirty="0" err="1">
                <a:solidFill>
                  <a:srgbClr val="FF0000"/>
                </a:solidFill>
              </a:rPr>
              <a:t>max_width</a:t>
            </a:r>
            <a:r>
              <a:rPr lang="en-ID" dirty="0">
                <a:solidFill>
                  <a:srgbClr val="FF0000"/>
                </a:solidFill>
              </a:rPr>
              <a:t>']=1024;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$config['</a:t>
            </a:r>
            <a:r>
              <a:rPr lang="en-ID" dirty="0" err="1">
                <a:solidFill>
                  <a:srgbClr val="FF0000"/>
                </a:solidFill>
              </a:rPr>
              <a:t>max_height</a:t>
            </a:r>
            <a:r>
              <a:rPr lang="en-ID" dirty="0">
                <a:solidFill>
                  <a:srgbClr val="FF0000"/>
                </a:solidFill>
              </a:rPr>
              <a:t>']=768;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$this-&gt;load-&gt;library('</a:t>
            </a:r>
            <a:r>
              <a:rPr lang="en-ID" dirty="0" err="1">
                <a:solidFill>
                  <a:srgbClr val="FF0000"/>
                </a:solidFill>
              </a:rPr>
              <a:t>upload',$config</a:t>
            </a:r>
            <a:r>
              <a:rPr lang="en-ID" dirty="0">
                <a:solidFill>
                  <a:srgbClr val="FF0000"/>
                </a:solidFill>
              </a:rPr>
              <a:t>);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if(!$this-&gt;upload-&gt;</a:t>
            </a:r>
            <a:r>
              <a:rPr lang="en-ID" dirty="0" err="1">
                <a:solidFill>
                  <a:srgbClr val="FF0000"/>
                </a:solidFill>
              </a:rPr>
              <a:t>do_upload</a:t>
            </a:r>
            <a:r>
              <a:rPr lang="en-ID" dirty="0">
                <a:solidFill>
                  <a:srgbClr val="FF0000"/>
                </a:solidFill>
              </a:rPr>
              <a:t>('</a:t>
            </a:r>
            <a:r>
              <a:rPr lang="en-ID" dirty="0" err="1">
                <a:solidFill>
                  <a:srgbClr val="FF0000"/>
                </a:solidFill>
              </a:rPr>
              <a:t>featured_image</a:t>
            </a:r>
            <a:r>
              <a:rPr lang="en-ID" dirty="0">
                <a:solidFill>
                  <a:srgbClr val="FF0000"/>
                </a:solidFill>
              </a:rPr>
              <a:t>'))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{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 echo $this-&gt;upload-&gt;</a:t>
            </a:r>
            <a:r>
              <a:rPr lang="en-ID" dirty="0" err="1">
                <a:solidFill>
                  <a:srgbClr val="FF0000"/>
                </a:solidFill>
              </a:rPr>
              <a:t>display_errors</a:t>
            </a:r>
            <a:r>
              <a:rPr lang="en-ID" dirty="0">
                <a:solidFill>
                  <a:srgbClr val="FF0000"/>
                </a:solidFill>
              </a:rPr>
              <a:t>();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}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else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{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  $</a:t>
            </a:r>
            <a:r>
              <a:rPr lang="en-ID" dirty="0" err="1">
                <a:solidFill>
                  <a:srgbClr val="FF0000"/>
                </a:solidFill>
              </a:rPr>
              <a:t>upload_data</a:t>
            </a:r>
            <a:r>
              <a:rPr lang="en-ID" dirty="0">
                <a:solidFill>
                  <a:srgbClr val="FF0000"/>
                </a:solidFill>
              </a:rPr>
              <a:t>=$this-&gt;upload-&gt;data();</a:t>
            </a:r>
          </a:p>
          <a:p>
            <a:r>
              <a:rPr lang="en-ID" dirty="0">
                <a:solidFill>
                  <a:srgbClr val="FF0000"/>
                </a:solidFill>
              </a:rPr>
              <a:t>              $</a:t>
            </a:r>
            <a:r>
              <a:rPr lang="en-ID" dirty="0" err="1">
                <a:solidFill>
                  <a:srgbClr val="FF0000"/>
                </a:solidFill>
              </a:rPr>
              <a:t>featured_image</a:t>
            </a:r>
            <a:r>
              <a:rPr lang="en-ID" dirty="0">
                <a:solidFill>
                  <a:srgbClr val="FF0000"/>
                </a:solidFill>
              </a:rPr>
              <a:t>=</a:t>
            </a:r>
            <a:r>
              <a:rPr lang="en-ID" dirty="0" err="1">
                <a:solidFill>
                  <a:srgbClr val="FF0000"/>
                </a:solidFill>
              </a:rPr>
              <a:t>base_url</a:t>
            </a:r>
            <a:r>
              <a:rPr lang="en-ID" dirty="0">
                <a:solidFill>
                  <a:srgbClr val="FF0000"/>
                </a:solidFill>
              </a:rPr>
              <a:t>().'uploads/'.$</a:t>
            </a:r>
            <a:r>
              <a:rPr lang="en-ID" dirty="0" err="1">
                <a:solidFill>
                  <a:srgbClr val="FF0000"/>
                </a:solidFill>
              </a:rPr>
              <a:t>upload_data</a:t>
            </a:r>
            <a:r>
              <a:rPr lang="en-ID" dirty="0">
                <a:solidFill>
                  <a:srgbClr val="FF0000"/>
                </a:solidFill>
              </a:rPr>
              <a:t>['</a:t>
            </a:r>
            <a:r>
              <a:rPr lang="en-ID" dirty="0" err="1">
                <a:solidFill>
                  <a:srgbClr val="FF0000"/>
                </a:solidFill>
              </a:rPr>
              <a:t>file_name</a:t>
            </a:r>
            <a:r>
              <a:rPr lang="en-ID" dirty="0">
                <a:solidFill>
                  <a:srgbClr val="FF0000"/>
                </a:solidFill>
              </a:rPr>
              <a:t>'];</a:t>
            </a:r>
          </a:p>
          <a:p>
            <a:r>
              <a:rPr lang="en-ID" dirty="0"/>
              <a:t>              $this-&gt;</a:t>
            </a:r>
            <a:r>
              <a:rPr lang="en-ID" dirty="0" err="1"/>
              <a:t>Mahasiswa_model</a:t>
            </a:r>
            <a:r>
              <a:rPr lang="en-ID" dirty="0"/>
              <a:t>-&gt;</a:t>
            </a:r>
            <a:r>
              <a:rPr lang="en-ID" dirty="0" err="1"/>
              <a:t>tambahDataMahasiswa</a:t>
            </a:r>
            <a:r>
              <a:rPr lang="en-ID" dirty="0">
                <a:solidFill>
                  <a:srgbClr val="FF0000"/>
                </a:solidFill>
              </a:rPr>
              <a:t>($</a:t>
            </a:r>
            <a:r>
              <a:rPr lang="en-ID" dirty="0" err="1">
                <a:solidFill>
                  <a:srgbClr val="FF0000"/>
                </a:solidFill>
              </a:rPr>
              <a:t>featured_image</a:t>
            </a:r>
            <a:r>
              <a:rPr lang="en-ID" dirty="0"/>
              <a:t>);</a:t>
            </a:r>
          </a:p>
          <a:p>
            <a:r>
              <a:rPr lang="en-ID" dirty="0"/>
              <a:t>              $this-&gt;session-&gt;</a:t>
            </a:r>
            <a:r>
              <a:rPr lang="en-ID" dirty="0" err="1"/>
              <a:t>set_flashdata</a:t>
            </a:r>
            <a:r>
              <a:rPr lang="en-ID" dirty="0"/>
              <a:t>('flash','</a:t>
            </a:r>
            <a:r>
              <a:rPr lang="en-ID" dirty="0" err="1"/>
              <a:t>Ditambahkan</a:t>
            </a:r>
            <a:r>
              <a:rPr lang="en-ID" dirty="0"/>
              <a:t>');</a:t>
            </a:r>
          </a:p>
          <a:p>
            <a:r>
              <a:rPr lang="en-ID" dirty="0"/>
              <a:t>              redirect('</a:t>
            </a:r>
            <a:r>
              <a:rPr lang="en-ID" dirty="0" err="1"/>
              <a:t>mahasiswa</a:t>
            </a:r>
            <a:r>
              <a:rPr lang="en-ID" dirty="0"/>
              <a:t>');</a:t>
            </a:r>
          </a:p>
          <a:p>
            <a:r>
              <a:rPr lang="en-ID" dirty="0"/>
              <a:t>            }</a:t>
            </a:r>
            <a:br>
              <a:rPr lang="en-ID" dirty="0"/>
            </a:br>
            <a:r>
              <a:rPr lang="en-ID" dirty="0"/>
              <a:t>        }</a:t>
            </a:r>
          </a:p>
        </p:txBody>
      </p:sp>
    </p:spTree>
    <p:extLst>
      <p:ext uri="{BB962C8B-B14F-4D97-AF65-F5344CB8AC3E}">
        <p14:creationId xmlns:p14="http://schemas.microsoft.com/office/powerpoint/2010/main" val="417385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191" y="199633"/>
            <a:ext cx="6571343" cy="1532685"/>
          </a:xfrm>
        </p:spPr>
        <p:txBody>
          <a:bodyPr/>
          <a:lstStyle/>
          <a:p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bercetak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pada model </a:t>
            </a:r>
            <a:r>
              <a:rPr lang="en-US" dirty="0" err="1"/>
              <a:t>Mahasiswa</a:t>
            </a:r>
            <a:r>
              <a:rPr lang="en-US" dirty="0"/>
              <a:t> model pada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tambahDataMahasiswa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86324" y="1143775"/>
            <a:ext cx="7236485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 public function </a:t>
            </a:r>
            <a:r>
              <a:rPr lang="en-ID" dirty="0" err="1"/>
              <a:t>tambahDataMahasiswa</a:t>
            </a:r>
            <a:r>
              <a:rPr lang="en-ID" dirty="0">
                <a:solidFill>
                  <a:srgbClr val="FF0000"/>
                </a:solidFill>
              </a:rPr>
              <a:t>($</a:t>
            </a:r>
            <a:r>
              <a:rPr lang="en-ID" dirty="0" err="1">
                <a:solidFill>
                  <a:srgbClr val="FF0000"/>
                </a:solidFill>
              </a:rPr>
              <a:t>featured_image</a:t>
            </a:r>
            <a:r>
              <a:rPr lang="en-ID" dirty="0"/>
              <a:t>)</a:t>
            </a:r>
          </a:p>
          <a:p>
            <a:r>
              <a:rPr lang="en-ID" dirty="0"/>
              <a:t>    {</a:t>
            </a:r>
          </a:p>
          <a:p>
            <a:r>
              <a:rPr lang="en-ID" dirty="0"/>
              <a:t>       $data=[</a:t>
            </a:r>
          </a:p>
          <a:p>
            <a:r>
              <a:rPr lang="en-ID" dirty="0"/>
              <a:t>         '</a:t>
            </a:r>
            <a:r>
              <a:rPr lang="en-ID" dirty="0" err="1"/>
              <a:t>nama</a:t>
            </a:r>
            <a:r>
              <a:rPr lang="en-ID" dirty="0"/>
              <a:t>'=&gt;$this-&gt;input-&gt;post('</a:t>
            </a:r>
            <a:r>
              <a:rPr lang="en-ID" dirty="0" err="1"/>
              <a:t>nama</a:t>
            </a:r>
            <a:r>
              <a:rPr lang="en-ID" dirty="0"/>
              <a:t>',true),</a:t>
            </a:r>
          </a:p>
          <a:p>
            <a:r>
              <a:rPr lang="en-ID" dirty="0"/>
              <a:t>         '</a:t>
            </a:r>
            <a:r>
              <a:rPr lang="en-ID" dirty="0" err="1"/>
              <a:t>nim</a:t>
            </a:r>
            <a:r>
              <a:rPr lang="en-ID" dirty="0"/>
              <a:t>'=&gt;$this-&gt;input-&gt;post('</a:t>
            </a:r>
            <a:r>
              <a:rPr lang="en-ID" dirty="0" err="1"/>
              <a:t>nim</a:t>
            </a:r>
            <a:r>
              <a:rPr lang="en-ID" dirty="0"/>
              <a:t>',true),</a:t>
            </a:r>
          </a:p>
          <a:p>
            <a:r>
              <a:rPr lang="en-ID" dirty="0"/>
              <a:t>         'email'=&gt;$this-&gt;input-&gt;post('</a:t>
            </a:r>
            <a:r>
              <a:rPr lang="en-ID" dirty="0" err="1"/>
              <a:t>email',true</a:t>
            </a:r>
            <a:r>
              <a:rPr lang="en-ID" dirty="0"/>
              <a:t>),</a:t>
            </a:r>
          </a:p>
          <a:p>
            <a:r>
              <a:rPr lang="en-ID" dirty="0"/>
              <a:t>         '</a:t>
            </a:r>
            <a:r>
              <a:rPr lang="en-ID" dirty="0" err="1"/>
              <a:t>jurusan</a:t>
            </a:r>
            <a:r>
              <a:rPr lang="en-ID" dirty="0"/>
              <a:t>'=&gt;$this-&gt;input-&gt;post('</a:t>
            </a:r>
            <a:r>
              <a:rPr lang="en-ID" dirty="0" err="1"/>
              <a:t>jurusan</a:t>
            </a:r>
            <a:r>
              <a:rPr lang="en-ID" dirty="0"/>
              <a:t>',true),</a:t>
            </a:r>
          </a:p>
          <a:p>
            <a:r>
              <a:rPr lang="en-ID" dirty="0"/>
              <a:t>        </a:t>
            </a:r>
            <a:r>
              <a:rPr lang="en-ID" dirty="0">
                <a:solidFill>
                  <a:srgbClr val="FF0000"/>
                </a:solidFill>
              </a:rPr>
              <a:t> '</a:t>
            </a:r>
            <a:r>
              <a:rPr lang="en-ID" dirty="0" err="1">
                <a:solidFill>
                  <a:srgbClr val="FF0000"/>
                </a:solidFill>
              </a:rPr>
              <a:t>featured_image</a:t>
            </a:r>
            <a:r>
              <a:rPr lang="en-ID" dirty="0">
                <a:solidFill>
                  <a:srgbClr val="FF0000"/>
                </a:solidFill>
              </a:rPr>
              <a:t>'=&gt;$</a:t>
            </a:r>
            <a:r>
              <a:rPr lang="en-ID" dirty="0" err="1">
                <a:solidFill>
                  <a:srgbClr val="FF0000"/>
                </a:solidFill>
              </a:rPr>
              <a:t>featured_image</a:t>
            </a:r>
            <a:r>
              <a:rPr lang="en-ID" dirty="0">
                <a:solidFill>
                  <a:srgbClr val="FF0000"/>
                </a:solidFill>
              </a:rPr>
              <a:t>];</a:t>
            </a:r>
          </a:p>
          <a:p>
            <a:r>
              <a:rPr lang="en-ID" dirty="0"/>
              <a:t>       $this-&gt;</a:t>
            </a:r>
            <a:r>
              <a:rPr lang="en-ID" dirty="0" err="1"/>
              <a:t>db</a:t>
            </a:r>
            <a:r>
              <a:rPr lang="en-ID" dirty="0"/>
              <a:t>-&gt;insert('</a:t>
            </a:r>
            <a:r>
              <a:rPr lang="en-ID" dirty="0" err="1"/>
              <a:t>mahasiswa</a:t>
            </a:r>
            <a:r>
              <a:rPr lang="en-ID" dirty="0"/>
              <a:t>',$data);</a:t>
            </a:r>
          </a:p>
          <a:p>
            <a:r>
              <a:rPr lang="en-ID" dirty="0"/>
              <a:t>    }</a:t>
            </a:r>
          </a:p>
        </p:txBody>
      </p:sp>
    </p:spTree>
    <p:extLst>
      <p:ext uri="{BB962C8B-B14F-4D97-AF65-F5344CB8AC3E}">
        <p14:creationId xmlns:p14="http://schemas.microsoft.com/office/powerpoint/2010/main" val="408734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2369" y="815710"/>
            <a:ext cx="8299262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 &lt;div class="card-body"&gt;</a:t>
            </a:r>
          </a:p>
          <a:p>
            <a:r>
              <a:rPr lang="en-ID" dirty="0"/>
              <a:t>                &lt;h5 class="card-title"&gt;&lt;?= $</a:t>
            </a:r>
            <a:r>
              <a:rPr lang="en-ID" dirty="0" err="1"/>
              <a:t>mahasiswa</a:t>
            </a:r>
            <a:r>
              <a:rPr lang="en-ID" dirty="0"/>
              <a:t>['</a:t>
            </a:r>
            <a:r>
              <a:rPr lang="en-ID" dirty="0" err="1"/>
              <a:t>nama</a:t>
            </a:r>
            <a:r>
              <a:rPr lang="en-ID" dirty="0"/>
              <a:t>']; ?&gt;&lt;/h5&gt;</a:t>
            </a:r>
          </a:p>
          <a:p>
            <a:r>
              <a:rPr lang="en-ID" dirty="0"/>
              <a:t>                &lt;h6 class="card-subtitle mb-2 text-muted"&gt;&lt;?= $</a:t>
            </a:r>
            <a:r>
              <a:rPr lang="en-ID" dirty="0" err="1"/>
              <a:t>mahasiswa</a:t>
            </a:r>
            <a:r>
              <a:rPr lang="en-ID" dirty="0"/>
              <a:t>['email']; ?&gt;&lt;/h6&gt;</a:t>
            </a:r>
          </a:p>
          <a:p>
            <a:r>
              <a:rPr lang="en-ID" dirty="0"/>
              <a:t>                &lt;p class="card-text"&gt;&lt;?= $</a:t>
            </a:r>
            <a:r>
              <a:rPr lang="en-ID" dirty="0" err="1"/>
              <a:t>mahasiswa</a:t>
            </a:r>
            <a:r>
              <a:rPr lang="en-ID" dirty="0"/>
              <a:t>['</a:t>
            </a:r>
            <a:r>
              <a:rPr lang="en-ID" dirty="0" err="1"/>
              <a:t>nim</a:t>
            </a:r>
            <a:r>
              <a:rPr lang="en-ID" dirty="0"/>
              <a:t>']; ?&gt;&lt;/p&gt;</a:t>
            </a:r>
          </a:p>
          <a:p>
            <a:r>
              <a:rPr lang="en-ID" dirty="0"/>
              <a:t>                &lt;p class="card-text"&gt;&lt;?= $</a:t>
            </a:r>
            <a:r>
              <a:rPr lang="en-ID" dirty="0" err="1"/>
              <a:t>mahasiswa</a:t>
            </a:r>
            <a:r>
              <a:rPr lang="en-ID" dirty="0"/>
              <a:t>['</a:t>
            </a:r>
            <a:r>
              <a:rPr lang="en-ID" dirty="0" err="1"/>
              <a:t>jurusan</a:t>
            </a:r>
            <a:r>
              <a:rPr lang="en-ID" dirty="0"/>
              <a:t>']; ?&gt;&lt;/p&gt;</a:t>
            </a:r>
          </a:p>
          <a:p>
            <a:r>
              <a:rPr lang="en-ID" dirty="0"/>
              <a:t>               </a:t>
            </a:r>
            <a:r>
              <a:rPr lang="en-ID" dirty="0">
                <a:solidFill>
                  <a:srgbClr val="FF0000"/>
                </a:solidFill>
              </a:rPr>
              <a:t> &lt;p class="card-text"&gt;&lt;</a:t>
            </a:r>
            <a:r>
              <a:rPr lang="en-ID" dirty="0" err="1">
                <a:solidFill>
                  <a:srgbClr val="FF0000"/>
                </a:solidFill>
              </a:rPr>
              <a:t>img</a:t>
            </a:r>
            <a:r>
              <a:rPr lang="en-ID" dirty="0">
                <a:solidFill>
                  <a:srgbClr val="FF0000"/>
                </a:solidFill>
              </a:rPr>
              <a:t> </a:t>
            </a:r>
            <a:r>
              <a:rPr lang="en-ID" dirty="0" err="1">
                <a:solidFill>
                  <a:srgbClr val="FF0000"/>
                </a:solidFill>
              </a:rPr>
              <a:t>src</a:t>
            </a:r>
            <a:r>
              <a:rPr lang="en-ID" dirty="0">
                <a:solidFill>
                  <a:srgbClr val="FF0000"/>
                </a:solidFill>
              </a:rPr>
              <a:t>="&lt;?= $</a:t>
            </a:r>
            <a:r>
              <a:rPr lang="en-ID" dirty="0" err="1">
                <a:solidFill>
                  <a:srgbClr val="FF0000"/>
                </a:solidFill>
              </a:rPr>
              <a:t>mahasiswa</a:t>
            </a:r>
            <a:r>
              <a:rPr lang="en-ID" dirty="0">
                <a:solidFill>
                  <a:srgbClr val="FF0000"/>
                </a:solidFill>
              </a:rPr>
              <a:t>['</a:t>
            </a:r>
            <a:r>
              <a:rPr lang="en-ID" dirty="0" err="1">
                <a:solidFill>
                  <a:srgbClr val="FF0000"/>
                </a:solidFill>
              </a:rPr>
              <a:t>featured_image</a:t>
            </a:r>
            <a:r>
              <a:rPr lang="en-ID" dirty="0">
                <a:solidFill>
                  <a:srgbClr val="FF0000"/>
                </a:solidFill>
              </a:rPr>
              <a:t>'];?&gt;" alt="" width="100"&gt;&lt;/p&gt;</a:t>
            </a:r>
          </a:p>
          <a:p>
            <a:r>
              <a:rPr lang="en-ID" dirty="0"/>
              <a:t>                &lt;a </a:t>
            </a:r>
            <a:r>
              <a:rPr lang="en-ID" dirty="0" err="1"/>
              <a:t>href</a:t>
            </a:r>
            <a:r>
              <a:rPr lang="en-ID" dirty="0"/>
              <a:t>="&lt;?= </a:t>
            </a:r>
            <a:r>
              <a:rPr lang="en-ID" dirty="0" err="1"/>
              <a:t>base_url</a:t>
            </a:r>
            <a:r>
              <a:rPr lang="en-ID" dirty="0"/>
              <a:t>();?&gt;</a:t>
            </a:r>
            <a:r>
              <a:rPr lang="en-ID" dirty="0" err="1"/>
              <a:t>mahasiswa</a:t>
            </a:r>
            <a:r>
              <a:rPr lang="en-ID" dirty="0"/>
              <a:t>" class="</a:t>
            </a:r>
            <a:r>
              <a:rPr lang="en-ID" dirty="0" err="1"/>
              <a:t>btn</a:t>
            </a:r>
            <a:r>
              <a:rPr lang="en-ID" dirty="0"/>
              <a:t> </a:t>
            </a:r>
            <a:r>
              <a:rPr lang="en-ID" dirty="0" err="1"/>
              <a:t>btn</a:t>
            </a:r>
            <a:r>
              <a:rPr lang="en-ID" dirty="0"/>
              <a:t>-primary"&gt;Kembali&lt;/a&gt;</a:t>
            </a:r>
          </a:p>
          <a:p>
            <a:r>
              <a:rPr lang="en-ID" dirty="0"/>
              <a:t>            &lt;/div&gt;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8184" y="0"/>
            <a:ext cx="8467631" cy="13959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6858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Menambahkan</a:t>
            </a:r>
            <a:r>
              <a:rPr lang="en-US" dirty="0"/>
              <a:t> code yang </a:t>
            </a:r>
            <a:r>
              <a:rPr lang="en-US" dirty="0" err="1"/>
              <a:t>bercetak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pada </a:t>
            </a:r>
            <a:r>
              <a:rPr lang="en-US" dirty="0" err="1"/>
              <a:t>detail.php</a:t>
            </a:r>
            <a:r>
              <a:rPr lang="en-US" dirty="0"/>
              <a:t> pada folder views-&gt;</a:t>
            </a:r>
            <a:r>
              <a:rPr lang="en-US" dirty="0" err="1"/>
              <a:t>detail.php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7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upload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7815589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2547</TotalTime>
  <Words>1169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upload</vt:lpstr>
      <vt:lpstr>PowerPoint Presentation</vt:lpstr>
      <vt:lpstr>PowerPoint Presentation</vt:lpstr>
      <vt:lpstr>PowerPoint Presentation</vt:lpstr>
      <vt:lpstr>PowerPoint Presentation</vt:lpstr>
      <vt:lpstr>upload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Andris</dc:creator>
  <cp:lastModifiedBy>andris sahata</cp:lastModifiedBy>
  <cp:revision>46</cp:revision>
  <dcterms:created xsi:type="dcterms:W3CDTF">2016-11-28T13:57:58Z</dcterms:created>
  <dcterms:modified xsi:type="dcterms:W3CDTF">2020-04-20T02:03:36Z</dcterms:modified>
</cp:coreProperties>
</file>