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B4A79-4720-4431-987A-6FB7216DC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/>
              <a:t>KA DKV 2 (Photoshop)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3CAF7-47D9-4C7A-B627-A97D19DB2D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 err="1"/>
              <a:t>Pertemuan</a:t>
            </a:r>
            <a:r>
              <a:rPr lang="en-ID" dirty="0"/>
              <a:t> -5</a:t>
            </a:r>
          </a:p>
          <a:p>
            <a:r>
              <a:rPr lang="en-ID" dirty="0"/>
              <a:t>Rabu 15-04-2020</a:t>
            </a:r>
          </a:p>
        </p:txBody>
      </p:sp>
    </p:spTree>
    <p:extLst>
      <p:ext uri="{BB962C8B-B14F-4D97-AF65-F5344CB8AC3E}">
        <p14:creationId xmlns:p14="http://schemas.microsoft.com/office/powerpoint/2010/main" val="1194866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49EA7-D088-4CFC-9C34-000989581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tugas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1F7CA-6327-4845-A7FF-A64840C9C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Buat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Manipulasi</a:t>
            </a:r>
            <a:r>
              <a:rPr lang="en-ID" dirty="0"/>
              <a:t> Photo </a:t>
            </a:r>
            <a:r>
              <a:rPr lang="en-ID" dirty="0" err="1"/>
              <a:t>dengan</a:t>
            </a:r>
            <a:r>
              <a:rPr lang="en-ID" dirty="0"/>
              <a:t> Teknik Retouching</a:t>
            </a:r>
          </a:p>
          <a:p>
            <a:r>
              <a:rPr lang="en-ID" dirty="0" err="1"/>
              <a:t>Foto</a:t>
            </a:r>
            <a:r>
              <a:rPr lang="en-ID" dirty="0"/>
              <a:t> yang di Retouch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foto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wajah</a:t>
            </a:r>
            <a:r>
              <a:rPr lang="en-ID" dirty="0"/>
              <a:t> kalian </a:t>
            </a:r>
            <a:r>
              <a:rPr lang="en-ID" dirty="0" err="1"/>
              <a:t>sendiri</a:t>
            </a:r>
            <a:endParaRPr lang="en-ID" dirty="0"/>
          </a:p>
          <a:p>
            <a:r>
              <a:rPr lang="en-US" dirty="0"/>
              <a:t>Tools dan </a:t>
            </a:r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meng-ekspolasi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4513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F7235-BB35-46E3-9268-06D751A3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FORMAT TUGAS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F4BB9-564A-45C4-B768-BD254A5A5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Waktu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 </a:t>
            </a:r>
            <a:r>
              <a:rPr lang="en-US" dirty="0" err="1"/>
              <a:t>sks</a:t>
            </a:r>
            <a:r>
              <a:rPr lang="en-US" dirty="0"/>
              <a:t> (90menit) </a:t>
            </a:r>
            <a:r>
              <a:rPr lang="en-US" dirty="0" err="1"/>
              <a:t>dimulai</a:t>
            </a:r>
            <a:r>
              <a:rPr lang="en-US" dirty="0"/>
              <a:t> pada jam 13:00 – 14:30</a:t>
            </a:r>
          </a:p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berformat</a:t>
            </a:r>
            <a:r>
              <a:rPr lang="en-US" dirty="0"/>
              <a:t> .jpg </a:t>
            </a:r>
            <a:r>
              <a:rPr lang="en-US" dirty="0" err="1"/>
              <a:t>dimasukan</a:t>
            </a:r>
            <a:r>
              <a:rPr lang="en-US" dirty="0"/>
              <a:t> </a:t>
            </a:r>
            <a:r>
              <a:rPr lang="en-US" dirty="0" err="1"/>
              <a:t>kedalan</a:t>
            </a:r>
            <a:r>
              <a:rPr lang="en-US" dirty="0"/>
              <a:t> Folder NIM_NAMA_KELAS</a:t>
            </a:r>
          </a:p>
          <a:p>
            <a:r>
              <a:rPr lang="en-US" dirty="0" err="1"/>
              <a:t>Semua</a:t>
            </a:r>
            <a:r>
              <a:rPr lang="en-US" dirty="0"/>
              <a:t> folder </a:t>
            </a:r>
            <a:r>
              <a:rPr lang="en-US" dirty="0" err="1"/>
              <a:t>perorangan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oleh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format RAR</a:t>
            </a:r>
          </a:p>
          <a:p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: ekki.hardiawan@email.unikom.ac.id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6454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E13A2E-C27F-4772-BE99-3A600A595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Catatan</a:t>
            </a:r>
            <a:endParaRPr lang="en-US" dirty="0"/>
          </a:p>
          <a:p>
            <a:pPr lvl="1"/>
            <a:r>
              <a:rPr lang="en-US" dirty="0"/>
              <a:t>Karena </a:t>
            </a:r>
            <a:r>
              <a:rPr lang="en-US" dirty="0" err="1"/>
              <a:t>keterbatasan</a:t>
            </a:r>
            <a:r>
              <a:rPr lang="en-US" dirty="0"/>
              <a:t> media yang </a:t>
            </a:r>
            <a:r>
              <a:rPr lang="en-US" dirty="0" err="1"/>
              <a:t>digunakan</a:t>
            </a:r>
            <a:r>
              <a:rPr lang="en-US" dirty="0"/>
              <a:t>/</a:t>
            </a:r>
            <a:r>
              <a:rPr lang="en-US" dirty="0" err="1"/>
              <a:t>dimiliki</a:t>
            </a:r>
            <a:r>
              <a:rPr lang="en-US" dirty="0"/>
              <a:t> Lembaga/</a:t>
            </a:r>
            <a:r>
              <a:rPr lang="en-US" dirty="0" err="1"/>
              <a:t>Dosen</a:t>
            </a:r>
            <a:endParaRPr lang="en-US" dirty="0"/>
          </a:p>
          <a:p>
            <a:pPr lvl="1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mengeksplorasi</a:t>
            </a:r>
            <a:r>
              <a:rPr lang="en-US" dirty="0"/>
              <a:t>/</a:t>
            </a:r>
            <a:r>
              <a:rPr lang="en-US" dirty="0" err="1"/>
              <a:t>improvisasi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sendiri</a:t>
            </a:r>
            <a:endParaRPr lang="en-US" dirty="0"/>
          </a:p>
          <a:p>
            <a:pPr lvl="1"/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/basic. Cara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beragam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1763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E01C-3755-4272-BCB5-FDB5A6DE9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en-ID" dirty="0" err="1"/>
              <a:t>TERIma</a:t>
            </a:r>
            <a:r>
              <a:rPr lang="en-ID" dirty="0"/>
              <a:t> </a:t>
            </a:r>
            <a:r>
              <a:rPr lang="en-ID" dirty="0" err="1"/>
              <a:t>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3067317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12</TotalTime>
  <Words>130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KA DKV 2 (Photoshop)</vt:lpstr>
      <vt:lpstr>tugas</vt:lpstr>
      <vt:lpstr>FORMAT TUGAS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 DKV 2 (Photoshop)</dc:title>
  <dc:creator>Windows User</dc:creator>
  <cp:lastModifiedBy>Windows User</cp:lastModifiedBy>
  <cp:revision>3</cp:revision>
  <dcterms:created xsi:type="dcterms:W3CDTF">2020-04-15T00:17:32Z</dcterms:created>
  <dcterms:modified xsi:type="dcterms:W3CDTF">2020-04-15T00:30:18Z</dcterms:modified>
</cp:coreProperties>
</file>